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Londrina Solid Light"/>
      <p:regular r:id="rId21"/>
      <p:bold r:id="rId22"/>
    </p:embeddedFont>
    <p:embeddedFont>
      <p:font typeface="Londrina Solid"/>
      <p:regular r:id="rId23"/>
    </p:embeddedFont>
    <p:embeddedFont>
      <p:font typeface="Londrina Solid Black"/>
      <p:bold r:id="rId24"/>
    </p:embeddedFont>
    <p:embeddedFont>
      <p:font typeface="Changa One"/>
      <p:regular r:id="rId25"/>
      <p: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LondrinaSolidLight-bold.fntdata"/><Relationship Id="rId21" Type="http://schemas.openxmlformats.org/officeDocument/2006/relationships/font" Target="fonts/LondrinaSolidLight-regular.fntdata"/><Relationship Id="rId24" Type="http://schemas.openxmlformats.org/officeDocument/2006/relationships/font" Target="fonts/LondrinaSolidBlack-bold.fntdata"/><Relationship Id="rId23" Type="http://schemas.openxmlformats.org/officeDocument/2006/relationships/font" Target="fonts/LondrinaSoli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hangaOne-italic.fntdata"/><Relationship Id="rId25" Type="http://schemas.openxmlformats.org/officeDocument/2006/relationships/font" Target="fonts/ChangaOn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2669e9e3f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2669e9e3f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2669e9e3f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2669e9e3f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2669e9e3f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2669e9e3f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2669e9e3f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2669e9e3f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2669e9e3f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12669e9e3f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2669e9e3f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12669e9e3f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2669e9e3f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12669e9e3f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2669e9e3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12669e9e3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22b7de30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122b7de30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2669e9e3f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2669e9e3f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2669e9e3f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2669e9e3f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2669e9e3f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2669e9e3f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2669e9e3f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12669e9e3f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2669e9e3f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2669e9e3f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2669e9e3f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12669e9e3f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86785" y="-124490"/>
            <a:ext cx="10032143" cy="5266850"/>
          </a:xfrm>
          <a:custGeom>
            <a:rect b="b" l="l" r="r" t="t"/>
            <a:pathLst>
              <a:path extrusionOk="0" h="149786" w="285308">
                <a:moveTo>
                  <a:pt x="0" y="0"/>
                </a:moveTo>
                <a:lnTo>
                  <a:pt x="0" y="149686"/>
                </a:lnTo>
                <a:lnTo>
                  <a:pt x="203524" y="149757"/>
                </a:lnTo>
                <a:lnTo>
                  <a:pt x="224937" y="149772"/>
                </a:lnTo>
                <a:lnTo>
                  <a:pt x="285308" y="149786"/>
                </a:lnTo>
                <a:lnTo>
                  <a:pt x="285308" y="0"/>
                </a:lnTo>
                <a:close/>
              </a:path>
            </a:pathLst>
          </a:custGeom>
          <a:solidFill>
            <a:srgbClr val="FAB8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72275" y="-431204"/>
            <a:ext cx="6888123" cy="5956668"/>
          </a:xfrm>
          <a:custGeom>
            <a:rect b="b" l="l" r="r" t="t"/>
            <a:pathLst>
              <a:path extrusionOk="0" h="169404" w="195894">
                <a:moveTo>
                  <a:pt x="110212" y="0"/>
                </a:moveTo>
                <a:cubicBezTo>
                  <a:pt x="100164" y="0"/>
                  <a:pt x="89730" y="4155"/>
                  <a:pt x="81613" y="10392"/>
                </a:cubicBezTo>
                <a:cubicBezTo>
                  <a:pt x="74238" y="16070"/>
                  <a:pt x="67961" y="23359"/>
                  <a:pt x="59602" y="27439"/>
                </a:cubicBezTo>
                <a:cubicBezTo>
                  <a:pt x="50657" y="31804"/>
                  <a:pt x="40358" y="32018"/>
                  <a:pt x="30514" y="33431"/>
                </a:cubicBezTo>
                <a:cubicBezTo>
                  <a:pt x="20657" y="34843"/>
                  <a:pt x="10172" y="38067"/>
                  <a:pt x="4523" y="46269"/>
                </a:cubicBezTo>
                <a:cubicBezTo>
                  <a:pt x="1213" y="51091"/>
                  <a:pt x="1" y="57140"/>
                  <a:pt x="186" y="62988"/>
                </a:cubicBezTo>
                <a:cubicBezTo>
                  <a:pt x="500" y="72461"/>
                  <a:pt x="4594" y="83145"/>
                  <a:pt x="11841" y="89522"/>
                </a:cubicBezTo>
                <a:cubicBezTo>
                  <a:pt x="18603" y="95456"/>
                  <a:pt x="23710" y="98937"/>
                  <a:pt x="23168" y="109208"/>
                </a:cubicBezTo>
                <a:cubicBezTo>
                  <a:pt x="22783" y="116612"/>
                  <a:pt x="19987" y="123716"/>
                  <a:pt x="19587" y="131105"/>
                </a:cubicBezTo>
                <a:cubicBezTo>
                  <a:pt x="19059" y="141005"/>
                  <a:pt x="23125" y="151062"/>
                  <a:pt x="30386" y="157824"/>
                </a:cubicBezTo>
                <a:cubicBezTo>
                  <a:pt x="36643" y="163638"/>
                  <a:pt x="45166" y="166910"/>
                  <a:pt x="53702" y="166910"/>
                </a:cubicBezTo>
                <a:cubicBezTo>
                  <a:pt x="55072" y="166910"/>
                  <a:pt x="56442" y="166826"/>
                  <a:pt x="57804" y="166654"/>
                </a:cubicBezTo>
                <a:cubicBezTo>
                  <a:pt x="68638" y="165273"/>
                  <a:pt x="78691" y="158725"/>
                  <a:pt x="89478" y="158725"/>
                </a:cubicBezTo>
                <a:cubicBezTo>
                  <a:pt x="90168" y="158725"/>
                  <a:pt x="90860" y="158752"/>
                  <a:pt x="91556" y="158809"/>
                </a:cubicBezTo>
                <a:cubicBezTo>
                  <a:pt x="102498" y="159707"/>
                  <a:pt x="111727" y="167839"/>
                  <a:pt x="122612" y="169208"/>
                </a:cubicBezTo>
                <a:cubicBezTo>
                  <a:pt x="123667" y="169340"/>
                  <a:pt x="124722" y="169403"/>
                  <a:pt x="125775" y="169403"/>
                </a:cubicBezTo>
                <a:cubicBezTo>
                  <a:pt x="135208" y="169403"/>
                  <a:pt x="144376" y="164281"/>
                  <a:pt x="150600" y="157068"/>
                </a:cubicBezTo>
                <a:cubicBezTo>
                  <a:pt x="157519" y="149051"/>
                  <a:pt x="161257" y="138752"/>
                  <a:pt x="163610" y="128423"/>
                </a:cubicBezTo>
                <a:cubicBezTo>
                  <a:pt x="164923" y="122674"/>
                  <a:pt x="165879" y="116726"/>
                  <a:pt x="168589" y="111476"/>
                </a:cubicBezTo>
                <a:cubicBezTo>
                  <a:pt x="171913" y="105071"/>
                  <a:pt x="177591" y="100235"/>
                  <a:pt x="183282" y="95784"/>
                </a:cubicBezTo>
                <a:cubicBezTo>
                  <a:pt x="185779" y="93859"/>
                  <a:pt x="188318" y="91918"/>
                  <a:pt x="190230" y="89422"/>
                </a:cubicBezTo>
                <a:cubicBezTo>
                  <a:pt x="193197" y="85556"/>
                  <a:pt x="194395" y="80620"/>
                  <a:pt x="194937" y="75784"/>
                </a:cubicBezTo>
                <a:cubicBezTo>
                  <a:pt x="195893" y="67482"/>
                  <a:pt x="195066" y="58794"/>
                  <a:pt x="191328" y="51319"/>
                </a:cubicBezTo>
                <a:cubicBezTo>
                  <a:pt x="187605" y="43844"/>
                  <a:pt x="180715" y="37710"/>
                  <a:pt x="172512" y="36084"/>
                </a:cubicBezTo>
                <a:cubicBezTo>
                  <a:pt x="168903" y="35371"/>
                  <a:pt x="165165" y="35513"/>
                  <a:pt x="161585" y="34700"/>
                </a:cubicBezTo>
                <a:cubicBezTo>
                  <a:pt x="146150" y="31191"/>
                  <a:pt x="139702" y="12318"/>
                  <a:pt x="126135" y="4201"/>
                </a:cubicBezTo>
                <a:cubicBezTo>
                  <a:pt x="121255" y="1282"/>
                  <a:pt x="115793" y="0"/>
                  <a:pt x="110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70064" y="-1207429"/>
            <a:ext cx="8268497" cy="7365594"/>
          </a:xfrm>
          <a:custGeom>
            <a:rect b="b" l="l" r="r" t="t"/>
            <a:pathLst>
              <a:path extrusionOk="0" fill="none" h="209473" w="235151">
                <a:moveTo>
                  <a:pt x="228" y="80385"/>
                </a:moveTo>
                <a:cubicBezTo>
                  <a:pt x="0" y="73352"/>
                  <a:pt x="1455" y="66106"/>
                  <a:pt x="5435" y="60314"/>
                </a:cubicBezTo>
                <a:cubicBezTo>
                  <a:pt x="12211" y="50485"/>
                  <a:pt x="24808" y="46591"/>
                  <a:pt x="36634" y="44907"/>
                </a:cubicBezTo>
                <a:cubicBezTo>
                  <a:pt x="48460" y="43210"/>
                  <a:pt x="60828" y="42953"/>
                  <a:pt x="71555" y="37703"/>
                </a:cubicBezTo>
                <a:cubicBezTo>
                  <a:pt x="81584" y="32810"/>
                  <a:pt x="89116" y="24051"/>
                  <a:pt x="97975" y="17247"/>
                </a:cubicBezTo>
                <a:cubicBezTo>
                  <a:pt x="113125" y="5606"/>
                  <a:pt x="135008" y="0"/>
                  <a:pt x="151413" y="9815"/>
                </a:cubicBezTo>
                <a:cubicBezTo>
                  <a:pt x="167718" y="19572"/>
                  <a:pt x="175450" y="42211"/>
                  <a:pt x="193981" y="46434"/>
                </a:cubicBezTo>
                <a:cubicBezTo>
                  <a:pt x="198275" y="47404"/>
                  <a:pt x="202768" y="47233"/>
                  <a:pt x="207105" y="48089"/>
                </a:cubicBezTo>
                <a:cubicBezTo>
                  <a:pt x="216934" y="50043"/>
                  <a:pt x="225208" y="57404"/>
                  <a:pt x="229687" y="66377"/>
                </a:cubicBezTo>
                <a:cubicBezTo>
                  <a:pt x="234167" y="75364"/>
                  <a:pt x="235151" y="85778"/>
                  <a:pt x="234024" y="95749"/>
                </a:cubicBezTo>
                <a:cubicBezTo>
                  <a:pt x="233368" y="101555"/>
                  <a:pt x="231927" y="107475"/>
                  <a:pt x="228375" y="112126"/>
                </a:cubicBezTo>
                <a:cubicBezTo>
                  <a:pt x="226078" y="115121"/>
                  <a:pt x="223011" y="117432"/>
                  <a:pt x="220030" y="119772"/>
                </a:cubicBezTo>
                <a:cubicBezTo>
                  <a:pt x="213196" y="125093"/>
                  <a:pt x="206378" y="130899"/>
                  <a:pt x="202383" y="138602"/>
                </a:cubicBezTo>
                <a:cubicBezTo>
                  <a:pt x="199131" y="144893"/>
                  <a:pt x="197990" y="152026"/>
                  <a:pt x="196406" y="158944"/>
                </a:cubicBezTo>
                <a:cubicBezTo>
                  <a:pt x="193596" y="171341"/>
                  <a:pt x="189102" y="183695"/>
                  <a:pt x="180800" y="193324"/>
                </a:cubicBezTo>
                <a:cubicBezTo>
                  <a:pt x="172483" y="202953"/>
                  <a:pt x="159801" y="209472"/>
                  <a:pt x="147190" y="207889"/>
                </a:cubicBezTo>
                <a:cubicBezTo>
                  <a:pt x="134123" y="206248"/>
                  <a:pt x="123039" y="196491"/>
                  <a:pt x="109915" y="195421"/>
                </a:cubicBezTo>
                <a:cubicBezTo>
                  <a:pt x="96021" y="194280"/>
                  <a:pt x="83239" y="203067"/>
                  <a:pt x="69387" y="204822"/>
                </a:cubicBezTo>
                <a:cubicBezTo>
                  <a:pt x="57590" y="206320"/>
                  <a:pt x="45193" y="202325"/>
                  <a:pt x="36477" y="194223"/>
                </a:cubicBezTo>
                <a:cubicBezTo>
                  <a:pt x="27761" y="186120"/>
                  <a:pt x="22882" y="174051"/>
                  <a:pt x="23524" y="162168"/>
                </a:cubicBezTo>
                <a:cubicBezTo>
                  <a:pt x="23995" y="153281"/>
                  <a:pt x="27361" y="144750"/>
                  <a:pt x="27818" y="135877"/>
                </a:cubicBezTo>
                <a:cubicBezTo>
                  <a:pt x="28460" y="123538"/>
                  <a:pt x="22340" y="119372"/>
                  <a:pt x="14223" y="112240"/>
                </a:cubicBezTo>
                <a:cubicBezTo>
                  <a:pt x="5521" y="104579"/>
                  <a:pt x="614" y="91755"/>
                  <a:pt x="228" y="80385"/>
                </a:cubicBezTo>
                <a:close/>
              </a:path>
            </a:pathLst>
          </a:custGeom>
          <a:noFill/>
          <a:ln cap="flat" cmpd="sng" w="6425">
            <a:solidFill>
              <a:srgbClr val="FEF7E0"/>
            </a:solidFill>
            <a:prstDash val="solid"/>
            <a:miter lim="1426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479472" y="-2068183"/>
            <a:ext cx="10136013" cy="9028921"/>
          </a:xfrm>
          <a:custGeom>
            <a:rect b="b" l="l" r="r" t="t"/>
            <a:pathLst>
              <a:path extrusionOk="0" fill="none" h="256777" w="288262">
                <a:moveTo>
                  <a:pt x="286" y="98531"/>
                </a:moveTo>
                <a:cubicBezTo>
                  <a:pt x="1" y="89929"/>
                  <a:pt x="1784" y="81042"/>
                  <a:pt x="6663" y="73938"/>
                </a:cubicBezTo>
                <a:cubicBezTo>
                  <a:pt x="14965" y="61884"/>
                  <a:pt x="30415" y="57119"/>
                  <a:pt x="44908" y="55051"/>
                </a:cubicBezTo>
                <a:cubicBezTo>
                  <a:pt x="59402" y="52968"/>
                  <a:pt x="74552" y="52654"/>
                  <a:pt x="87719" y="46221"/>
                </a:cubicBezTo>
                <a:cubicBezTo>
                  <a:pt x="100015" y="40215"/>
                  <a:pt x="109245" y="29487"/>
                  <a:pt x="120101" y="21142"/>
                </a:cubicBezTo>
                <a:cubicBezTo>
                  <a:pt x="138675" y="6877"/>
                  <a:pt x="165508" y="1"/>
                  <a:pt x="185608" y="12027"/>
                </a:cubicBezTo>
                <a:cubicBezTo>
                  <a:pt x="205594" y="23981"/>
                  <a:pt x="215080" y="51741"/>
                  <a:pt x="237791" y="56905"/>
                </a:cubicBezTo>
                <a:cubicBezTo>
                  <a:pt x="243054" y="58118"/>
                  <a:pt x="248561" y="57904"/>
                  <a:pt x="253868" y="58945"/>
                </a:cubicBezTo>
                <a:cubicBezTo>
                  <a:pt x="265936" y="61342"/>
                  <a:pt x="276079" y="70357"/>
                  <a:pt x="281557" y="81370"/>
                </a:cubicBezTo>
                <a:cubicBezTo>
                  <a:pt x="287049" y="92383"/>
                  <a:pt x="288262" y="105151"/>
                  <a:pt x="286878" y="117362"/>
                </a:cubicBezTo>
                <a:cubicBezTo>
                  <a:pt x="286065" y="124494"/>
                  <a:pt x="284296" y="131741"/>
                  <a:pt x="279945" y="137433"/>
                </a:cubicBezTo>
                <a:cubicBezTo>
                  <a:pt x="277135" y="141128"/>
                  <a:pt x="273383" y="143967"/>
                  <a:pt x="269731" y="146805"/>
                </a:cubicBezTo>
                <a:cubicBezTo>
                  <a:pt x="261343" y="153353"/>
                  <a:pt x="252983" y="160457"/>
                  <a:pt x="248090" y="169901"/>
                </a:cubicBezTo>
                <a:cubicBezTo>
                  <a:pt x="244096" y="177618"/>
                  <a:pt x="242698" y="186363"/>
                  <a:pt x="240772" y="194837"/>
                </a:cubicBezTo>
                <a:cubicBezTo>
                  <a:pt x="237320" y="210044"/>
                  <a:pt x="231813" y="225193"/>
                  <a:pt x="221628" y="236991"/>
                </a:cubicBezTo>
                <a:cubicBezTo>
                  <a:pt x="211442" y="248788"/>
                  <a:pt x="195893" y="256777"/>
                  <a:pt x="180429" y="254837"/>
                </a:cubicBezTo>
                <a:cubicBezTo>
                  <a:pt x="164424" y="252840"/>
                  <a:pt x="150829" y="240871"/>
                  <a:pt x="134737" y="239559"/>
                </a:cubicBezTo>
                <a:cubicBezTo>
                  <a:pt x="117690" y="238161"/>
                  <a:pt x="102027" y="248931"/>
                  <a:pt x="85065" y="251085"/>
                </a:cubicBezTo>
                <a:cubicBezTo>
                  <a:pt x="70586" y="252911"/>
                  <a:pt x="55393" y="248032"/>
                  <a:pt x="44709" y="238089"/>
                </a:cubicBezTo>
                <a:cubicBezTo>
                  <a:pt x="34024" y="228146"/>
                  <a:pt x="28047" y="213353"/>
                  <a:pt x="28831" y="198788"/>
                </a:cubicBezTo>
                <a:cubicBezTo>
                  <a:pt x="29416" y="187904"/>
                  <a:pt x="33539" y="177447"/>
                  <a:pt x="34095" y="166563"/>
                </a:cubicBezTo>
                <a:cubicBezTo>
                  <a:pt x="34894" y="151442"/>
                  <a:pt x="27390" y="146335"/>
                  <a:pt x="17433" y="137576"/>
                </a:cubicBezTo>
                <a:cubicBezTo>
                  <a:pt x="6763" y="128203"/>
                  <a:pt x="743" y="112469"/>
                  <a:pt x="286" y="98531"/>
                </a:cubicBezTo>
                <a:close/>
              </a:path>
            </a:pathLst>
          </a:custGeom>
          <a:noFill/>
          <a:ln cap="flat" cmpd="sng" w="7850">
            <a:solidFill>
              <a:srgbClr val="FEF7E0"/>
            </a:solidFill>
            <a:prstDash val="solid"/>
            <a:miter lim="1426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479150" y="-2974049"/>
            <a:ext cx="12102300" cy="10780014"/>
          </a:xfrm>
          <a:custGeom>
            <a:rect b="b" l="l" r="r" t="t"/>
            <a:pathLst>
              <a:path extrusionOk="0" fill="none" h="306577" w="344182">
                <a:moveTo>
                  <a:pt x="343" y="117633"/>
                </a:moveTo>
                <a:cubicBezTo>
                  <a:pt x="1" y="107362"/>
                  <a:pt x="2126" y="96748"/>
                  <a:pt x="7961" y="88275"/>
                </a:cubicBezTo>
                <a:cubicBezTo>
                  <a:pt x="17875" y="73867"/>
                  <a:pt x="36306" y="68189"/>
                  <a:pt x="53610" y="65707"/>
                </a:cubicBezTo>
                <a:cubicBezTo>
                  <a:pt x="70914" y="63239"/>
                  <a:pt x="89017" y="62854"/>
                  <a:pt x="104723" y="55179"/>
                </a:cubicBezTo>
                <a:cubicBezTo>
                  <a:pt x="119416" y="48003"/>
                  <a:pt x="130429" y="35193"/>
                  <a:pt x="143397" y="25236"/>
                </a:cubicBezTo>
                <a:cubicBezTo>
                  <a:pt x="165579" y="8189"/>
                  <a:pt x="197605" y="1"/>
                  <a:pt x="221614" y="14352"/>
                </a:cubicBezTo>
                <a:cubicBezTo>
                  <a:pt x="245465" y="28631"/>
                  <a:pt x="256792" y="61770"/>
                  <a:pt x="283911" y="67946"/>
                </a:cubicBezTo>
                <a:cubicBezTo>
                  <a:pt x="290202" y="69373"/>
                  <a:pt x="296778" y="69116"/>
                  <a:pt x="303112" y="70372"/>
                </a:cubicBezTo>
                <a:cubicBezTo>
                  <a:pt x="317506" y="73239"/>
                  <a:pt x="329617" y="84009"/>
                  <a:pt x="336165" y="97148"/>
                </a:cubicBezTo>
                <a:cubicBezTo>
                  <a:pt x="342727" y="110286"/>
                  <a:pt x="344182" y="125536"/>
                  <a:pt x="342513" y="140129"/>
                </a:cubicBezTo>
                <a:cubicBezTo>
                  <a:pt x="341543" y="148617"/>
                  <a:pt x="339446" y="157290"/>
                  <a:pt x="334239" y="164081"/>
                </a:cubicBezTo>
                <a:cubicBezTo>
                  <a:pt x="330887" y="168488"/>
                  <a:pt x="326407" y="171869"/>
                  <a:pt x="322042" y="175279"/>
                </a:cubicBezTo>
                <a:cubicBezTo>
                  <a:pt x="312028" y="183082"/>
                  <a:pt x="302056" y="191570"/>
                  <a:pt x="296207" y="202854"/>
                </a:cubicBezTo>
                <a:cubicBezTo>
                  <a:pt x="291443" y="212055"/>
                  <a:pt x="289759" y="222497"/>
                  <a:pt x="287463" y="232611"/>
                </a:cubicBezTo>
                <a:cubicBezTo>
                  <a:pt x="283340" y="250771"/>
                  <a:pt x="276764" y="268859"/>
                  <a:pt x="264610" y="282939"/>
                </a:cubicBezTo>
                <a:cubicBezTo>
                  <a:pt x="252455" y="297033"/>
                  <a:pt x="233896" y="306577"/>
                  <a:pt x="215423" y="304266"/>
                </a:cubicBezTo>
                <a:cubicBezTo>
                  <a:pt x="196307" y="301869"/>
                  <a:pt x="180073" y="287575"/>
                  <a:pt x="160872" y="286006"/>
                </a:cubicBezTo>
                <a:cubicBezTo>
                  <a:pt x="140529" y="284337"/>
                  <a:pt x="121813" y="297205"/>
                  <a:pt x="101556" y="299772"/>
                </a:cubicBezTo>
                <a:cubicBezTo>
                  <a:pt x="84281" y="301955"/>
                  <a:pt x="66149" y="296120"/>
                  <a:pt x="53382" y="284252"/>
                </a:cubicBezTo>
                <a:cubicBezTo>
                  <a:pt x="40629" y="272397"/>
                  <a:pt x="33496" y="254737"/>
                  <a:pt x="34423" y="237333"/>
                </a:cubicBezTo>
                <a:cubicBezTo>
                  <a:pt x="35122" y="224337"/>
                  <a:pt x="40044" y="211855"/>
                  <a:pt x="40714" y="198859"/>
                </a:cubicBezTo>
                <a:cubicBezTo>
                  <a:pt x="41656" y="180799"/>
                  <a:pt x="32697" y="174694"/>
                  <a:pt x="20814" y="164252"/>
                </a:cubicBezTo>
                <a:cubicBezTo>
                  <a:pt x="8075" y="153053"/>
                  <a:pt x="885" y="134280"/>
                  <a:pt x="343" y="117633"/>
                </a:cubicBezTo>
                <a:close/>
              </a:path>
            </a:pathLst>
          </a:custGeom>
          <a:noFill/>
          <a:ln cap="flat" cmpd="sng" w="9275">
            <a:solidFill>
              <a:srgbClr val="FEF7E0"/>
            </a:solidFill>
            <a:prstDash val="solid"/>
            <a:miter lim="1426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10044" y="-365100"/>
            <a:ext cx="1568564" cy="1320071"/>
          </a:xfrm>
          <a:custGeom>
            <a:rect b="b" l="l" r="r" t="t"/>
            <a:pathLst>
              <a:path extrusionOk="0" h="37542" w="44609">
                <a:moveTo>
                  <a:pt x="30301" y="1"/>
                </a:moveTo>
                <a:cubicBezTo>
                  <a:pt x="28190" y="1"/>
                  <a:pt x="26117" y="567"/>
                  <a:pt x="24380" y="1807"/>
                </a:cubicBezTo>
                <a:cubicBezTo>
                  <a:pt x="22740" y="2977"/>
                  <a:pt x="21484" y="4646"/>
                  <a:pt x="19829" y="5787"/>
                </a:cubicBezTo>
                <a:cubicBezTo>
                  <a:pt x="16777" y="7884"/>
                  <a:pt x="12740" y="7970"/>
                  <a:pt x="9501" y="9753"/>
                </a:cubicBezTo>
                <a:cubicBezTo>
                  <a:pt x="2012" y="13890"/>
                  <a:pt x="1" y="25245"/>
                  <a:pt x="4565" y="31950"/>
                </a:cubicBezTo>
                <a:cubicBezTo>
                  <a:pt x="6006" y="34061"/>
                  <a:pt x="8103" y="35702"/>
                  <a:pt x="10871" y="36529"/>
                </a:cubicBezTo>
                <a:cubicBezTo>
                  <a:pt x="13238" y="37226"/>
                  <a:pt x="15875" y="37541"/>
                  <a:pt x="18594" y="37541"/>
                </a:cubicBezTo>
                <a:cubicBezTo>
                  <a:pt x="24443" y="37541"/>
                  <a:pt x="30669" y="36083"/>
                  <a:pt x="35393" y="33833"/>
                </a:cubicBezTo>
                <a:cubicBezTo>
                  <a:pt x="41713" y="30809"/>
                  <a:pt x="44608" y="24389"/>
                  <a:pt x="44551" y="17628"/>
                </a:cubicBezTo>
                <a:cubicBezTo>
                  <a:pt x="44509" y="12364"/>
                  <a:pt x="42825" y="6886"/>
                  <a:pt x="38916" y="3334"/>
                </a:cubicBezTo>
                <a:cubicBezTo>
                  <a:pt x="36597" y="1227"/>
                  <a:pt x="33408" y="1"/>
                  <a:pt x="303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763859" y="-171501"/>
            <a:ext cx="2282328" cy="1291519"/>
          </a:xfrm>
          <a:custGeom>
            <a:rect b="b" l="l" r="r" t="t"/>
            <a:pathLst>
              <a:path extrusionOk="0" h="36730" w="64908">
                <a:moveTo>
                  <a:pt x="9686" y="0"/>
                </a:moveTo>
                <a:cubicBezTo>
                  <a:pt x="7881" y="0"/>
                  <a:pt x="6353" y="435"/>
                  <a:pt x="5065" y="2350"/>
                </a:cubicBezTo>
                <a:cubicBezTo>
                  <a:pt x="2982" y="5460"/>
                  <a:pt x="2154" y="10338"/>
                  <a:pt x="1070" y="13890"/>
                </a:cubicBezTo>
                <a:cubicBezTo>
                  <a:pt x="0" y="17428"/>
                  <a:pt x="5535" y="18241"/>
                  <a:pt x="7889" y="19169"/>
                </a:cubicBezTo>
                <a:cubicBezTo>
                  <a:pt x="7033" y="24889"/>
                  <a:pt x="6819" y="30695"/>
                  <a:pt x="7247" y="36473"/>
                </a:cubicBezTo>
                <a:cubicBezTo>
                  <a:pt x="8902" y="36558"/>
                  <a:pt x="10571" y="36644"/>
                  <a:pt x="12226" y="36729"/>
                </a:cubicBezTo>
                <a:cubicBezTo>
                  <a:pt x="12582" y="29468"/>
                  <a:pt x="13253" y="22207"/>
                  <a:pt x="14223" y="15003"/>
                </a:cubicBezTo>
                <a:cubicBezTo>
                  <a:pt x="22368" y="21679"/>
                  <a:pt x="30500" y="28356"/>
                  <a:pt x="38631" y="35032"/>
                </a:cubicBezTo>
                <a:cubicBezTo>
                  <a:pt x="39687" y="33220"/>
                  <a:pt x="41113" y="31622"/>
                  <a:pt x="42796" y="30367"/>
                </a:cubicBezTo>
                <a:cubicBezTo>
                  <a:pt x="36505" y="24989"/>
                  <a:pt x="30200" y="19611"/>
                  <a:pt x="23909" y="14247"/>
                </a:cubicBezTo>
                <a:lnTo>
                  <a:pt x="23909" y="14247"/>
                </a:lnTo>
                <a:cubicBezTo>
                  <a:pt x="36791" y="18612"/>
                  <a:pt x="49501" y="23534"/>
                  <a:pt x="61983" y="28997"/>
                </a:cubicBezTo>
                <a:cubicBezTo>
                  <a:pt x="62725" y="25973"/>
                  <a:pt x="63710" y="23020"/>
                  <a:pt x="64908" y="20153"/>
                </a:cubicBezTo>
                <a:cubicBezTo>
                  <a:pt x="50428" y="15645"/>
                  <a:pt x="35849" y="11480"/>
                  <a:pt x="21184" y="7685"/>
                </a:cubicBezTo>
                <a:cubicBezTo>
                  <a:pt x="26477" y="6943"/>
                  <a:pt x="31769" y="6201"/>
                  <a:pt x="37062" y="5460"/>
                </a:cubicBezTo>
                <a:lnTo>
                  <a:pt x="37604" y="1836"/>
                </a:lnTo>
                <a:cubicBezTo>
                  <a:pt x="36974" y="1670"/>
                  <a:pt x="36217" y="1623"/>
                  <a:pt x="35416" y="1623"/>
                </a:cubicBezTo>
                <a:cubicBezTo>
                  <a:pt x="34385" y="1623"/>
                  <a:pt x="33281" y="1701"/>
                  <a:pt x="32286" y="1701"/>
                </a:cubicBezTo>
                <a:cubicBezTo>
                  <a:pt x="31936" y="1701"/>
                  <a:pt x="31600" y="1691"/>
                  <a:pt x="31284" y="1665"/>
                </a:cubicBezTo>
                <a:cubicBezTo>
                  <a:pt x="29601" y="1522"/>
                  <a:pt x="27918" y="1294"/>
                  <a:pt x="26220" y="1180"/>
                </a:cubicBezTo>
                <a:cubicBezTo>
                  <a:pt x="21741" y="881"/>
                  <a:pt x="17261" y="567"/>
                  <a:pt x="12782" y="210"/>
                </a:cubicBezTo>
                <a:cubicBezTo>
                  <a:pt x="11669" y="121"/>
                  <a:pt x="10639" y="0"/>
                  <a:pt x="9686" y="0"/>
                </a:cubicBezTo>
                <a:close/>
              </a:path>
            </a:pathLst>
          </a:custGeom>
          <a:solidFill>
            <a:srgbClr val="08AA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87949" y="-394811"/>
            <a:ext cx="972665" cy="871327"/>
          </a:xfrm>
          <a:custGeom>
            <a:rect b="b" l="l" r="r" t="t"/>
            <a:pathLst>
              <a:path extrusionOk="0" h="24780" w="27662">
                <a:moveTo>
                  <a:pt x="15558" y="0"/>
                </a:moveTo>
                <a:cubicBezTo>
                  <a:pt x="13678" y="0"/>
                  <a:pt x="11789" y="219"/>
                  <a:pt x="9944" y="584"/>
                </a:cubicBezTo>
                <a:cubicBezTo>
                  <a:pt x="7619" y="1055"/>
                  <a:pt x="1" y="2125"/>
                  <a:pt x="514" y="5734"/>
                </a:cubicBezTo>
                <a:cubicBezTo>
                  <a:pt x="671" y="6789"/>
                  <a:pt x="1413" y="7674"/>
                  <a:pt x="2169" y="8416"/>
                </a:cubicBezTo>
                <a:cubicBezTo>
                  <a:pt x="5008" y="11226"/>
                  <a:pt x="8831" y="13523"/>
                  <a:pt x="9815" y="17403"/>
                </a:cubicBezTo>
                <a:cubicBezTo>
                  <a:pt x="10215" y="18972"/>
                  <a:pt x="10086" y="20627"/>
                  <a:pt x="10158" y="22253"/>
                </a:cubicBezTo>
                <a:cubicBezTo>
                  <a:pt x="10186" y="22809"/>
                  <a:pt x="10243" y="23394"/>
                  <a:pt x="10529" y="23879"/>
                </a:cubicBezTo>
                <a:cubicBezTo>
                  <a:pt x="10906" y="24498"/>
                  <a:pt x="11594" y="24780"/>
                  <a:pt x="12319" y="24780"/>
                </a:cubicBezTo>
                <a:cubicBezTo>
                  <a:pt x="13049" y="24780"/>
                  <a:pt x="13815" y="24494"/>
                  <a:pt x="14338" y="23979"/>
                </a:cubicBezTo>
                <a:cubicBezTo>
                  <a:pt x="15379" y="22952"/>
                  <a:pt x="15678" y="21411"/>
                  <a:pt x="15807" y="19956"/>
                </a:cubicBezTo>
                <a:cubicBezTo>
                  <a:pt x="15950" y="18487"/>
                  <a:pt x="15978" y="16975"/>
                  <a:pt x="16677" y="15677"/>
                </a:cubicBezTo>
                <a:cubicBezTo>
                  <a:pt x="17847" y="13494"/>
                  <a:pt x="20457" y="12638"/>
                  <a:pt x="22740" y="11697"/>
                </a:cubicBezTo>
                <a:cubicBezTo>
                  <a:pt x="25037" y="10755"/>
                  <a:pt x="27519" y="9100"/>
                  <a:pt x="27590" y="6632"/>
                </a:cubicBezTo>
                <a:cubicBezTo>
                  <a:pt x="27661" y="4293"/>
                  <a:pt x="25522" y="2495"/>
                  <a:pt x="23396" y="1554"/>
                </a:cubicBezTo>
                <a:cubicBezTo>
                  <a:pt x="20905" y="447"/>
                  <a:pt x="18241" y="0"/>
                  <a:pt x="15558" y="0"/>
                </a:cubicBezTo>
                <a:close/>
              </a:path>
            </a:pathLst>
          </a:custGeom>
          <a:solidFill>
            <a:srgbClr val="08AA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 rot="-2906311">
            <a:off x="5271939" y="-513893"/>
            <a:ext cx="1209935" cy="1346365"/>
          </a:xfrm>
          <a:custGeom>
            <a:rect b="b" l="l" r="r" t="t"/>
            <a:pathLst>
              <a:path extrusionOk="0" h="38290" w="34410">
                <a:moveTo>
                  <a:pt x="11756" y="1"/>
                </a:moveTo>
                <a:cubicBezTo>
                  <a:pt x="3065" y="1"/>
                  <a:pt x="0" y="8712"/>
                  <a:pt x="3896" y="15856"/>
                </a:cubicBezTo>
                <a:cubicBezTo>
                  <a:pt x="6749" y="21106"/>
                  <a:pt x="11913" y="24629"/>
                  <a:pt x="15779" y="29180"/>
                </a:cubicBezTo>
                <a:cubicBezTo>
                  <a:pt x="17534" y="31263"/>
                  <a:pt x="19031" y="33559"/>
                  <a:pt x="21043" y="35400"/>
                </a:cubicBezTo>
                <a:cubicBezTo>
                  <a:pt x="22811" y="37029"/>
                  <a:pt x="25116" y="38289"/>
                  <a:pt x="27483" y="38289"/>
                </a:cubicBezTo>
                <a:cubicBezTo>
                  <a:pt x="27789" y="38289"/>
                  <a:pt x="28097" y="38268"/>
                  <a:pt x="28404" y="38224"/>
                </a:cubicBezTo>
                <a:cubicBezTo>
                  <a:pt x="30900" y="37882"/>
                  <a:pt x="33097" y="35942"/>
                  <a:pt x="33753" y="33502"/>
                </a:cubicBezTo>
                <a:cubicBezTo>
                  <a:pt x="34409" y="31063"/>
                  <a:pt x="33482" y="28281"/>
                  <a:pt x="31499" y="26726"/>
                </a:cubicBezTo>
                <a:cubicBezTo>
                  <a:pt x="30001" y="25571"/>
                  <a:pt x="27976" y="25029"/>
                  <a:pt x="26877" y="23488"/>
                </a:cubicBezTo>
                <a:cubicBezTo>
                  <a:pt x="24994" y="20849"/>
                  <a:pt x="26920" y="17240"/>
                  <a:pt x="27020" y="14002"/>
                </a:cubicBezTo>
                <a:cubicBezTo>
                  <a:pt x="27091" y="10977"/>
                  <a:pt x="25494" y="8139"/>
                  <a:pt x="23482" y="5885"/>
                </a:cubicBezTo>
                <a:cubicBezTo>
                  <a:pt x="20715" y="2746"/>
                  <a:pt x="16906" y="335"/>
                  <a:pt x="12726" y="36"/>
                </a:cubicBezTo>
                <a:cubicBezTo>
                  <a:pt x="12395" y="12"/>
                  <a:pt x="12072" y="1"/>
                  <a:pt x="11756" y="1"/>
                </a:cubicBezTo>
                <a:close/>
              </a:path>
            </a:pathLst>
          </a:custGeom>
          <a:solidFill>
            <a:srgbClr val="CE2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93617" y="-286549"/>
            <a:ext cx="557326" cy="713588"/>
          </a:xfrm>
          <a:custGeom>
            <a:rect b="b" l="l" r="r" t="t"/>
            <a:pathLst>
              <a:path extrusionOk="0" h="20294" w="15850">
                <a:moveTo>
                  <a:pt x="4640" y="1"/>
                </a:moveTo>
                <a:cubicBezTo>
                  <a:pt x="3107" y="1"/>
                  <a:pt x="1707" y="667"/>
                  <a:pt x="786" y="2455"/>
                </a:cubicBezTo>
                <a:cubicBezTo>
                  <a:pt x="1" y="3981"/>
                  <a:pt x="87" y="5907"/>
                  <a:pt x="1000" y="7362"/>
                </a:cubicBezTo>
                <a:cubicBezTo>
                  <a:pt x="1699" y="8461"/>
                  <a:pt x="2797" y="9245"/>
                  <a:pt x="3624" y="10258"/>
                </a:cubicBezTo>
                <a:cubicBezTo>
                  <a:pt x="5379" y="12369"/>
                  <a:pt x="5807" y="15294"/>
                  <a:pt x="5778" y="18033"/>
                </a:cubicBezTo>
                <a:cubicBezTo>
                  <a:pt x="5764" y="18874"/>
                  <a:pt x="5850" y="19901"/>
                  <a:pt x="6620" y="20215"/>
                </a:cubicBezTo>
                <a:cubicBezTo>
                  <a:pt x="6770" y="20272"/>
                  <a:pt x="6927" y="20294"/>
                  <a:pt x="7085" y="20294"/>
                </a:cubicBezTo>
                <a:cubicBezTo>
                  <a:pt x="7244" y="20294"/>
                  <a:pt x="7405" y="20272"/>
                  <a:pt x="7562" y="20244"/>
                </a:cubicBezTo>
                <a:cubicBezTo>
                  <a:pt x="8945" y="19944"/>
                  <a:pt x="10129" y="18846"/>
                  <a:pt x="10529" y="17476"/>
                </a:cubicBezTo>
                <a:cubicBezTo>
                  <a:pt x="11014" y="15836"/>
                  <a:pt x="10614" y="13625"/>
                  <a:pt x="12098" y="12797"/>
                </a:cubicBezTo>
                <a:cubicBezTo>
                  <a:pt x="12669" y="12483"/>
                  <a:pt x="13368" y="12483"/>
                  <a:pt x="13938" y="12198"/>
                </a:cubicBezTo>
                <a:cubicBezTo>
                  <a:pt x="14623" y="11856"/>
                  <a:pt x="15051" y="11157"/>
                  <a:pt x="15265" y="10429"/>
                </a:cubicBezTo>
                <a:cubicBezTo>
                  <a:pt x="15850" y="8418"/>
                  <a:pt x="15008" y="6192"/>
                  <a:pt x="13610" y="4623"/>
                </a:cubicBezTo>
                <a:cubicBezTo>
                  <a:pt x="12198" y="3068"/>
                  <a:pt x="10301" y="2041"/>
                  <a:pt x="8446" y="1071"/>
                </a:cubicBezTo>
                <a:cubicBezTo>
                  <a:pt x="7213" y="439"/>
                  <a:pt x="5883" y="1"/>
                  <a:pt x="464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 rot="-3024028">
            <a:off x="1971891" y="4263134"/>
            <a:ext cx="1189229" cy="1517390"/>
          </a:xfrm>
          <a:custGeom>
            <a:rect b="b" l="l" r="r" t="t"/>
            <a:pathLst>
              <a:path extrusionOk="0" h="43155" w="33822">
                <a:moveTo>
                  <a:pt x="8617" y="0"/>
                </a:moveTo>
                <a:cubicBezTo>
                  <a:pt x="1" y="0"/>
                  <a:pt x="3044" y="12876"/>
                  <a:pt x="6417" y="17019"/>
                </a:cubicBezTo>
                <a:cubicBezTo>
                  <a:pt x="10369" y="21855"/>
                  <a:pt x="17316" y="24523"/>
                  <a:pt x="19014" y="30543"/>
                </a:cubicBezTo>
                <a:cubicBezTo>
                  <a:pt x="20041" y="34180"/>
                  <a:pt x="18942" y="38602"/>
                  <a:pt x="21467" y="41413"/>
                </a:cubicBezTo>
                <a:cubicBezTo>
                  <a:pt x="22547" y="42606"/>
                  <a:pt x="24097" y="43154"/>
                  <a:pt x="25692" y="43154"/>
                </a:cubicBezTo>
                <a:cubicBezTo>
                  <a:pt x="27511" y="43154"/>
                  <a:pt x="29390" y="42441"/>
                  <a:pt x="30697" y="41156"/>
                </a:cubicBezTo>
                <a:cubicBezTo>
                  <a:pt x="33151" y="38745"/>
                  <a:pt x="33821" y="34965"/>
                  <a:pt x="33293" y="31555"/>
                </a:cubicBezTo>
                <a:cubicBezTo>
                  <a:pt x="32495" y="26306"/>
                  <a:pt x="29285" y="21741"/>
                  <a:pt x="25747" y="17761"/>
                </a:cubicBezTo>
                <a:cubicBezTo>
                  <a:pt x="22452" y="14052"/>
                  <a:pt x="18785" y="10657"/>
                  <a:pt x="15961" y="6563"/>
                </a:cubicBezTo>
                <a:cubicBezTo>
                  <a:pt x="14035" y="3781"/>
                  <a:pt x="13051" y="243"/>
                  <a:pt x="9128" y="15"/>
                </a:cubicBezTo>
                <a:cubicBezTo>
                  <a:pt x="8953" y="5"/>
                  <a:pt x="8783" y="0"/>
                  <a:pt x="8617" y="0"/>
                </a:cubicBezTo>
                <a:close/>
              </a:path>
            </a:pathLst>
          </a:custGeom>
          <a:solidFill>
            <a:srgbClr val="08AA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001977" y="-73400"/>
            <a:ext cx="1698982" cy="1618213"/>
          </a:xfrm>
          <a:custGeom>
            <a:rect b="b" l="l" r="r" t="t"/>
            <a:pathLst>
              <a:path extrusionOk="0" h="46021" w="48318">
                <a:moveTo>
                  <a:pt x="16213" y="1"/>
                </a:moveTo>
                <a:cubicBezTo>
                  <a:pt x="15650" y="1"/>
                  <a:pt x="15086" y="25"/>
                  <a:pt x="14522" y="73"/>
                </a:cubicBezTo>
                <a:cubicBezTo>
                  <a:pt x="13153" y="202"/>
                  <a:pt x="0" y="4253"/>
                  <a:pt x="1327" y="6493"/>
                </a:cubicBezTo>
                <a:cubicBezTo>
                  <a:pt x="8674" y="18918"/>
                  <a:pt x="14993" y="31914"/>
                  <a:pt x="20243" y="45352"/>
                </a:cubicBezTo>
                <a:cubicBezTo>
                  <a:pt x="20427" y="45820"/>
                  <a:pt x="20797" y="46021"/>
                  <a:pt x="21295" y="46021"/>
                </a:cubicBezTo>
                <a:cubicBezTo>
                  <a:pt x="24038" y="46021"/>
                  <a:pt x="30672" y="39938"/>
                  <a:pt x="31541" y="39189"/>
                </a:cubicBezTo>
                <a:cubicBezTo>
                  <a:pt x="34993" y="36165"/>
                  <a:pt x="39244" y="31899"/>
                  <a:pt x="40314" y="27249"/>
                </a:cubicBezTo>
                <a:cubicBezTo>
                  <a:pt x="41170" y="23568"/>
                  <a:pt x="38075" y="18832"/>
                  <a:pt x="39929" y="15551"/>
                </a:cubicBezTo>
                <a:cubicBezTo>
                  <a:pt x="40956" y="13725"/>
                  <a:pt x="48317" y="11414"/>
                  <a:pt x="47861" y="8832"/>
                </a:cubicBezTo>
                <a:cubicBezTo>
                  <a:pt x="47147" y="6022"/>
                  <a:pt x="45336" y="3526"/>
                  <a:pt x="42911" y="1942"/>
                </a:cubicBezTo>
                <a:cubicBezTo>
                  <a:pt x="39491" y="4018"/>
                  <a:pt x="36499" y="6034"/>
                  <a:pt x="33328" y="6034"/>
                </a:cubicBezTo>
                <a:cubicBezTo>
                  <a:pt x="31618" y="6034"/>
                  <a:pt x="29855" y="5447"/>
                  <a:pt x="27946" y="3968"/>
                </a:cubicBezTo>
                <a:cubicBezTo>
                  <a:pt x="24585" y="1362"/>
                  <a:pt x="20436" y="1"/>
                  <a:pt x="16213" y="1"/>
                </a:cubicBezTo>
                <a:close/>
              </a:path>
            </a:pathLst>
          </a:custGeom>
          <a:solidFill>
            <a:srgbClr val="CE2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18613" y="490450"/>
            <a:ext cx="614500" cy="285941"/>
          </a:xfrm>
          <a:custGeom>
            <a:rect b="b" l="l" r="r" t="t"/>
            <a:pathLst>
              <a:path extrusionOk="0" fill="none" h="8132" w="17476">
                <a:moveTo>
                  <a:pt x="172" y="8132"/>
                </a:moveTo>
                <a:cubicBezTo>
                  <a:pt x="1" y="6206"/>
                  <a:pt x="1941" y="4665"/>
                  <a:pt x="3867" y="4394"/>
                </a:cubicBezTo>
                <a:cubicBezTo>
                  <a:pt x="5778" y="4123"/>
                  <a:pt x="7704" y="4722"/>
                  <a:pt x="9615" y="4979"/>
                </a:cubicBezTo>
                <a:cubicBezTo>
                  <a:pt x="11541" y="5236"/>
                  <a:pt x="13724" y="5050"/>
                  <a:pt x="15022" y="3624"/>
                </a:cubicBezTo>
                <a:cubicBezTo>
                  <a:pt x="16006" y="2540"/>
                  <a:pt x="16320" y="899"/>
                  <a:pt x="17476" y="0"/>
                </a:cubicBezTo>
              </a:path>
            </a:pathLst>
          </a:custGeom>
          <a:noFill/>
          <a:ln cap="flat" cmpd="sng" w="57775">
            <a:solidFill>
              <a:srgbClr val="08AA74"/>
            </a:solidFill>
            <a:prstDash val="solid"/>
            <a:miter lim="1426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561052" y="815483"/>
            <a:ext cx="615027" cy="286434"/>
          </a:xfrm>
          <a:custGeom>
            <a:rect b="b" l="l" r="r" t="t"/>
            <a:pathLst>
              <a:path extrusionOk="0" fill="none" h="8146" w="17491">
                <a:moveTo>
                  <a:pt x="172" y="8146"/>
                </a:moveTo>
                <a:cubicBezTo>
                  <a:pt x="1" y="6220"/>
                  <a:pt x="1955" y="4665"/>
                  <a:pt x="3867" y="4394"/>
                </a:cubicBezTo>
                <a:cubicBezTo>
                  <a:pt x="5793" y="4123"/>
                  <a:pt x="7704" y="4722"/>
                  <a:pt x="9630" y="4979"/>
                </a:cubicBezTo>
                <a:cubicBezTo>
                  <a:pt x="11542" y="5236"/>
                  <a:pt x="13739" y="5064"/>
                  <a:pt x="15037" y="3624"/>
                </a:cubicBezTo>
                <a:cubicBezTo>
                  <a:pt x="16021" y="2539"/>
                  <a:pt x="16321" y="899"/>
                  <a:pt x="17490" y="0"/>
                </a:cubicBezTo>
              </a:path>
            </a:pathLst>
          </a:custGeom>
          <a:noFill/>
          <a:ln cap="flat" cmpd="sng" w="57775">
            <a:solidFill>
              <a:srgbClr val="08AA74"/>
            </a:solidFill>
            <a:prstDash val="solid"/>
            <a:miter lim="1426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782781" y="1235804"/>
            <a:ext cx="614992" cy="285941"/>
          </a:xfrm>
          <a:custGeom>
            <a:rect b="b" l="l" r="r" t="t"/>
            <a:pathLst>
              <a:path extrusionOk="0" fill="none" h="8132" w="17490">
                <a:moveTo>
                  <a:pt x="171" y="8132"/>
                </a:moveTo>
                <a:cubicBezTo>
                  <a:pt x="0" y="6206"/>
                  <a:pt x="1955" y="4665"/>
                  <a:pt x="3866" y="4394"/>
                </a:cubicBezTo>
                <a:cubicBezTo>
                  <a:pt x="5792" y="4123"/>
                  <a:pt x="7704" y="4722"/>
                  <a:pt x="9629" y="4979"/>
                </a:cubicBezTo>
                <a:cubicBezTo>
                  <a:pt x="11541" y="5236"/>
                  <a:pt x="13738" y="5065"/>
                  <a:pt x="15036" y="3624"/>
                </a:cubicBezTo>
                <a:cubicBezTo>
                  <a:pt x="16020" y="2540"/>
                  <a:pt x="16320" y="899"/>
                  <a:pt x="17490" y="1"/>
                </a:cubicBezTo>
              </a:path>
            </a:pathLst>
          </a:custGeom>
          <a:noFill/>
          <a:ln cap="flat" cmpd="sng" w="57775">
            <a:solidFill>
              <a:srgbClr val="08AA74"/>
            </a:solidFill>
            <a:prstDash val="solid"/>
            <a:miter lim="1426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907674" y="1456372"/>
            <a:ext cx="2359087" cy="1715508"/>
          </a:xfrm>
          <a:custGeom>
            <a:rect b="b" l="l" r="r" t="t"/>
            <a:pathLst>
              <a:path extrusionOk="0" h="48788" w="67091">
                <a:moveTo>
                  <a:pt x="39937" y="0"/>
                </a:moveTo>
                <a:cubicBezTo>
                  <a:pt x="35654" y="0"/>
                  <a:pt x="31344" y="1902"/>
                  <a:pt x="29273" y="5596"/>
                </a:cubicBezTo>
                <a:cubicBezTo>
                  <a:pt x="28674" y="6652"/>
                  <a:pt x="28260" y="7850"/>
                  <a:pt x="27461" y="8778"/>
                </a:cubicBezTo>
                <a:cubicBezTo>
                  <a:pt x="25745" y="10793"/>
                  <a:pt x="23023" y="10966"/>
                  <a:pt x="20248" y="10966"/>
                </a:cubicBezTo>
                <a:cubicBezTo>
                  <a:pt x="19674" y="10966"/>
                  <a:pt x="19098" y="10959"/>
                  <a:pt x="18528" y="10959"/>
                </a:cubicBezTo>
                <a:cubicBezTo>
                  <a:pt x="17915" y="10959"/>
                  <a:pt x="17308" y="10967"/>
                  <a:pt x="16719" y="11003"/>
                </a:cubicBezTo>
                <a:cubicBezTo>
                  <a:pt x="10329" y="11374"/>
                  <a:pt x="4494" y="15981"/>
                  <a:pt x="2254" y="21987"/>
                </a:cubicBezTo>
                <a:cubicBezTo>
                  <a:pt x="0" y="27979"/>
                  <a:pt x="1241" y="35054"/>
                  <a:pt x="5036" y="40204"/>
                </a:cubicBezTo>
                <a:cubicBezTo>
                  <a:pt x="6220" y="41816"/>
                  <a:pt x="7746" y="43314"/>
                  <a:pt x="9701" y="43728"/>
                </a:cubicBezTo>
                <a:cubicBezTo>
                  <a:pt x="10224" y="43840"/>
                  <a:pt x="10753" y="43870"/>
                  <a:pt x="11286" y="43870"/>
                </a:cubicBezTo>
                <a:cubicBezTo>
                  <a:pt x="11916" y="43870"/>
                  <a:pt x="12550" y="43828"/>
                  <a:pt x="13183" y="43828"/>
                </a:cubicBezTo>
                <a:cubicBezTo>
                  <a:pt x="13373" y="43828"/>
                  <a:pt x="13563" y="43832"/>
                  <a:pt x="13752" y="43842"/>
                </a:cubicBezTo>
                <a:cubicBezTo>
                  <a:pt x="18046" y="44070"/>
                  <a:pt x="21541" y="47408"/>
                  <a:pt x="25707" y="48435"/>
                </a:cubicBezTo>
                <a:cubicBezTo>
                  <a:pt x="26696" y="48680"/>
                  <a:pt x="27701" y="48788"/>
                  <a:pt x="28710" y="48788"/>
                </a:cubicBezTo>
                <a:cubicBezTo>
                  <a:pt x="31350" y="48788"/>
                  <a:pt x="34014" y="48046"/>
                  <a:pt x="36491" y="47066"/>
                </a:cubicBezTo>
                <a:cubicBezTo>
                  <a:pt x="49730" y="41802"/>
                  <a:pt x="67090" y="24512"/>
                  <a:pt x="56135" y="9947"/>
                </a:cubicBezTo>
                <a:cubicBezTo>
                  <a:pt x="52896" y="5639"/>
                  <a:pt x="48645" y="1787"/>
                  <a:pt x="43410" y="432"/>
                </a:cubicBezTo>
                <a:cubicBezTo>
                  <a:pt x="42286" y="144"/>
                  <a:pt x="41113" y="0"/>
                  <a:pt x="39937" y="0"/>
                </a:cubicBezTo>
                <a:close/>
              </a:path>
            </a:pathLst>
          </a:custGeom>
          <a:solidFill>
            <a:srgbClr val="07AA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338866" y="3742574"/>
            <a:ext cx="329578" cy="762042"/>
          </a:xfrm>
          <a:custGeom>
            <a:rect b="b" l="l" r="r" t="t"/>
            <a:pathLst>
              <a:path extrusionOk="0" h="21672" w="9373">
                <a:moveTo>
                  <a:pt x="2937" y="0"/>
                </a:moveTo>
                <a:cubicBezTo>
                  <a:pt x="1915" y="0"/>
                  <a:pt x="1010" y="904"/>
                  <a:pt x="457" y="3258"/>
                </a:cubicBezTo>
                <a:cubicBezTo>
                  <a:pt x="0" y="5184"/>
                  <a:pt x="614" y="7195"/>
                  <a:pt x="1227" y="9078"/>
                </a:cubicBezTo>
                <a:cubicBezTo>
                  <a:pt x="1855" y="10961"/>
                  <a:pt x="2525" y="12944"/>
                  <a:pt x="2169" y="14899"/>
                </a:cubicBezTo>
                <a:cubicBezTo>
                  <a:pt x="1969" y="16040"/>
                  <a:pt x="1413" y="17110"/>
                  <a:pt x="1213" y="18251"/>
                </a:cubicBezTo>
                <a:cubicBezTo>
                  <a:pt x="999" y="19407"/>
                  <a:pt x="1256" y="20776"/>
                  <a:pt x="2254" y="21375"/>
                </a:cubicBezTo>
                <a:cubicBezTo>
                  <a:pt x="2584" y="21581"/>
                  <a:pt x="2959" y="21671"/>
                  <a:pt x="3341" y="21671"/>
                </a:cubicBezTo>
                <a:cubicBezTo>
                  <a:pt x="3967" y="21671"/>
                  <a:pt x="4611" y="21428"/>
                  <a:pt x="5107" y="21047"/>
                </a:cubicBezTo>
                <a:cubicBezTo>
                  <a:pt x="5921" y="20419"/>
                  <a:pt x="6434" y="19492"/>
                  <a:pt x="6876" y="18565"/>
                </a:cubicBezTo>
                <a:cubicBezTo>
                  <a:pt x="8360" y="15469"/>
                  <a:pt x="9373" y="12060"/>
                  <a:pt x="9116" y="8622"/>
                </a:cubicBezTo>
                <a:cubicBezTo>
                  <a:pt x="8921" y="5915"/>
                  <a:pt x="5549" y="0"/>
                  <a:pt x="2937" y="0"/>
                </a:cubicBezTo>
                <a:close/>
              </a:path>
            </a:pathLst>
          </a:custGeom>
          <a:solidFill>
            <a:srgbClr val="FF97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14861" y="1613263"/>
            <a:ext cx="1002764" cy="705219"/>
          </a:xfrm>
          <a:custGeom>
            <a:rect b="b" l="l" r="r" t="t"/>
            <a:pathLst>
              <a:path extrusionOk="0" h="20056" w="28518">
                <a:moveTo>
                  <a:pt x="5159" y="1"/>
                </a:moveTo>
                <a:cubicBezTo>
                  <a:pt x="4624" y="1"/>
                  <a:pt x="4091" y="83"/>
                  <a:pt x="3567" y="264"/>
                </a:cubicBezTo>
                <a:cubicBezTo>
                  <a:pt x="1927" y="821"/>
                  <a:pt x="686" y="2375"/>
                  <a:pt x="486" y="4087"/>
                </a:cubicBezTo>
                <a:cubicBezTo>
                  <a:pt x="1" y="8167"/>
                  <a:pt x="5379" y="11791"/>
                  <a:pt x="8831" y="12447"/>
                </a:cubicBezTo>
                <a:cubicBezTo>
                  <a:pt x="10543" y="12761"/>
                  <a:pt x="12355" y="12661"/>
                  <a:pt x="13981" y="13274"/>
                </a:cubicBezTo>
                <a:cubicBezTo>
                  <a:pt x="16392" y="14173"/>
                  <a:pt x="17975" y="16427"/>
                  <a:pt x="19915" y="18110"/>
                </a:cubicBezTo>
                <a:cubicBezTo>
                  <a:pt x="21180" y="19207"/>
                  <a:pt x="22923" y="20056"/>
                  <a:pt x="24529" y="20056"/>
                </a:cubicBezTo>
                <a:cubicBezTo>
                  <a:pt x="25387" y="20056"/>
                  <a:pt x="26206" y="19813"/>
                  <a:pt x="26891" y="19237"/>
                </a:cubicBezTo>
                <a:cubicBezTo>
                  <a:pt x="28517" y="17882"/>
                  <a:pt x="28460" y="15214"/>
                  <a:pt x="27276" y="13460"/>
                </a:cubicBezTo>
                <a:cubicBezTo>
                  <a:pt x="26092" y="11705"/>
                  <a:pt x="24081" y="10706"/>
                  <a:pt x="22098" y="9979"/>
                </a:cubicBezTo>
                <a:cubicBezTo>
                  <a:pt x="20115" y="9266"/>
                  <a:pt x="18018" y="8738"/>
                  <a:pt x="16235" y="7611"/>
                </a:cubicBezTo>
                <a:cubicBezTo>
                  <a:pt x="14052" y="6241"/>
                  <a:pt x="12497" y="4102"/>
                  <a:pt x="10572" y="2404"/>
                </a:cubicBezTo>
                <a:cubicBezTo>
                  <a:pt x="9061" y="1084"/>
                  <a:pt x="7104" y="1"/>
                  <a:pt x="5159" y="1"/>
                </a:cubicBezTo>
                <a:close/>
              </a:path>
            </a:pathLst>
          </a:custGeom>
          <a:solidFill>
            <a:srgbClr val="CE2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954590" y="1286648"/>
            <a:ext cx="512177" cy="585209"/>
          </a:xfrm>
          <a:custGeom>
            <a:rect b="b" l="l" r="r" t="t"/>
            <a:pathLst>
              <a:path extrusionOk="0" h="16643" w="14566">
                <a:moveTo>
                  <a:pt x="12443" y="0"/>
                </a:moveTo>
                <a:cubicBezTo>
                  <a:pt x="12192" y="0"/>
                  <a:pt x="11945" y="65"/>
                  <a:pt x="11727" y="209"/>
                </a:cubicBezTo>
                <a:cubicBezTo>
                  <a:pt x="11242" y="523"/>
                  <a:pt x="11028" y="1108"/>
                  <a:pt x="10871" y="1664"/>
                </a:cubicBezTo>
                <a:cubicBezTo>
                  <a:pt x="10429" y="3248"/>
                  <a:pt x="10229" y="4903"/>
                  <a:pt x="9558" y="6415"/>
                </a:cubicBezTo>
                <a:cubicBezTo>
                  <a:pt x="8731" y="8298"/>
                  <a:pt x="7176" y="9853"/>
                  <a:pt x="5293" y="10694"/>
                </a:cubicBezTo>
                <a:cubicBezTo>
                  <a:pt x="2611" y="11878"/>
                  <a:pt x="1" y="14988"/>
                  <a:pt x="3881" y="16415"/>
                </a:cubicBezTo>
                <a:cubicBezTo>
                  <a:pt x="4314" y="16572"/>
                  <a:pt x="4769" y="16643"/>
                  <a:pt x="5233" y="16643"/>
                </a:cubicBezTo>
                <a:cubicBezTo>
                  <a:pt x="7762" y="16643"/>
                  <a:pt x="10580" y="14537"/>
                  <a:pt x="11869" y="12777"/>
                </a:cubicBezTo>
                <a:cubicBezTo>
                  <a:pt x="13795" y="10167"/>
                  <a:pt x="14451" y="6814"/>
                  <a:pt x="14537" y="3562"/>
                </a:cubicBezTo>
                <a:cubicBezTo>
                  <a:pt x="14566" y="2663"/>
                  <a:pt x="14537" y="1693"/>
                  <a:pt x="14052" y="937"/>
                </a:cubicBezTo>
                <a:cubicBezTo>
                  <a:pt x="13707" y="389"/>
                  <a:pt x="13060" y="0"/>
                  <a:pt x="12443" y="0"/>
                </a:cubicBezTo>
                <a:close/>
              </a:path>
            </a:pathLst>
          </a:custGeom>
          <a:solidFill>
            <a:srgbClr val="0708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6663" y="1006094"/>
            <a:ext cx="1385473" cy="900723"/>
          </a:xfrm>
          <a:custGeom>
            <a:rect b="b" l="l" r="r" t="t"/>
            <a:pathLst>
              <a:path extrusionOk="0" h="25616" w="39402">
                <a:moveTo>
                  <a:pt x="34013" y="0"/>
                </a:moveTo>
                <a:cubicBezTo>
                  <a:pt x="32583" y="0"/>
                  <a:pt x="31152" y="364"/>
                  <a:pt x="29915" y="1084"/>
                </a:cubicBezTo>
                <a:cubicBezTo>
                  <a:pt x="27647" y="2397"/>
                  <a:pt x="26049" y="4807"/>
                  <a:pt x="23596" y="5735"/>
                </a:cubicBezTo>
                <a:cubicBezTo>
                  <a:pt x="22720" y="6074"/>
                  <a:pt x="21817" y="6198"/>
                  <a:pt x="20898" y="6198"/>
                </a:cubicBezTo>
                <a:cubicBezTo>
                  <a:pt x="18571" y="6198"/>
                  <a:pt x="16140" y="5401"/>
                  <a:pt x="13767" y="5278"/>
                </a:cubicBezTo>
                <a:cubicBezTo>
                  <a:pt x="13556" y="5267"/>
                  <a:pt x="13344" y="5261"/>
                  <a:pt x="13133" y="5261"/>
                </a:cubicBezTo>
                <a:cubicBezTo>
                  <a:pt x="9138" y="5261"/>
                  <a:pt x="5201" y="7291"/>
                  <a:pt x="2911" y="10556"/>
                </a:cubicBezTo>
                <a:cubicBezTo>
                  <a:pt x="486" y="13994"/>
                  <a:pt x="1" y="18688"/>
                  <a:pt x="1641" y="22568"/>
                </a:cubicBezTo>
                <a:cubicBezTo>
                  <a:pt x="2377" y="24317"/>
                  <a:pt x="3718" y="25616"/>
                  <a:pt x="4875" y="25616"/>
                </a:cubicBezTo>
                <a:cubicBezTo>
                  <a:pt x="5672" y="25616"/>
                  <a:pt x="6382" y="25001"/>
                  <a:pt x="6748" y="23495"/>
                </a:cubicBezTo>
                <a:cubicBezTo>
                  <a:pt x="7476" y="20499"/>
                  <a:pt x="5864" y="18245"/>
                  <a:pt x="8546" y="15464"/>
                </a:cubicBezTo>
                <a:cubicBezTo>
                  <a:pt x="10155" y="13793"/>
                  <a:pt x="12476" y="12944"/>
                  <a:pt x="14804" y="12944"/>
                </a:cubicBezTo>
                <a:cubicBezTo>
                  <a:pt x="16232" y="12944"/>
                  <a:pt x="17662" y="13263"/>
                  <a:pt x="18931" y="13909"/>
                </a:cubicBezTo>
                <a:cubicBezTo>
                  <a:pt x="19773" y="14337"/>
                  <a:pt x="20572" y="14893"/>
                  <a:pt x="21470" y="15136"/>
                </a:cubicBezTo>
                <a:cubicBezTo>
                  <a:pt x="21823" y="15229"/>
                  <a:pt x="22174" y="15273"/>
                  <a:pt x="22522" y="15273"/>
                </a:cubicBezTo>
                <a:cubicBezTo>
                  <a:pt x="24722" y="15273"/>
                  <a:pt x="26787" y="13535"/>
                  <a:pt x="28204" y="11712"/>
                </a:cubicBezTo>
                <a:cubicBezTo>
                  <a:pt x="29830" y="9601"/>
                  <a:pt x="31285" y="7104"/>
                  <a:pt x="33767" y="6120"/>
                </a:cubicBezTo>
                <a:cubicBezTo>
                  <a:pt x="34923" y="5649"/>
                  <a:pt x="36221" y="5578"/>
                  <a:pt x="37348" y="5021"/>
                </a:cubicBezTo>
                <a:cubicBezTo>
                  <a:pt x="38460" y="4479"/>
                  <a:pt x="39402" y="3167"/>
                  <a:pt x="38903" y="2026"/>
                </a:cubicBezTo>
                <a:cubicBezTo>
                  <a:pt x="38632" y="1412"/>
                  <a:pt x="38032" y="1027"/>
                  <a:pt x="37433" y="742"/>
                </a:cubicBezTo>
                <a:cubicBezTo>
                  <a:pt x="36365" y="246"/>
                  <a:pt x="35189" y="0"/>
                  <a:pt x="34013" y="0"/>
                </a:cubicBezTo>
                <a:close/>
              </a:path>
            </a:pathLst>
          </a:custGeom>
          <a:solidFill>
            <a:srgbClr val="70B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969492" y="-55432"/>
            <a:ext cx="844076" cy="802760"/>
          </a:xfrm>
          <a:custGeom>
            <a:rect b="b" l="l" r="r" t="t"/>
            <a:pathLst>
              <a:path extrusionOk="0" h="22830" w="24005">
                <a:moveTo>
                  <a:pt x="4056" y="0"/>
                </a:moveTo>
                <a:cubicBezTo>
                  <a:pt x="1746" y="0"/>
                  <a:pt x="0" y="686"/>
                  <a:pt x="238" y="2815"/>
                </a:cubicBezTo>
                <a:cubicBezTo>
                  <a:pt x="466" y="4898"/>
                  <a:pt x="4760" y="4484"/>
                  <a:pt x="6329" y="4969"/>
                </a:cubicBezTo>
                <a:cubicBezTo>
                  <a:pt x="8626" y="5696"/>
                  <a:pt x="10737" y="7066"/>
                  <a:pt x="12235" y="8978"/>
                </a:cubicBezTo>
                <a:cubicBezTo>
                  <a:pt x="14175" y="11417"/>
                  <a:pt x="15031" y="14726"/>
                  <a:pt x="14375" y="17779"/>
                </a:cubicBezTo>
                <a:cubicBezTo>
                  <a:pt x="14218" y="18521"/>
                  <a:pt x="13976" y="19291"/>
                  <a:pt x="14047" y="20047"/>
                </a:cubicBezTo>
                <a:cubicBezTo>
                  <a:pt x="14202" y="21641"/>
                  <a:pt x="15834" y="22830"/>
                  <a:pt x="17428" y="22830"/>
                </a:cubicBezTo>
                <a:cubicBezTo>
                  <a:pt x="17447" y="22830"/>
                  <a:pt x="17466" y="22829"/>
                  <a:pt x="17485" y="22829"/>
                </a:cubicBezTo>
                <a:cubicBezTo>
                  <a:pt x="19111" y="22815"/>
                  <a:pt x="20595" y="21816"/>
                  <a:pt x="21607" y="20547"/>
                </a:cubicBezTo>
                <a:cubicBezTo>
                  <a:pt x="24004" y="17508"/>
                  <a:pt x="23933" y="13000"/>
                  <a:pt x="22121" y="9591"/>
                </a:cubicBezTo>
                <a:cubicBezTo>
                  <a:pt x="20295" y="6167"/>
                  <a:pt x="17014" y="3742"/>
                  <a:pt x="13505" y="2102"/>
                </a:cubicBezTo>
                <a:cubicBezTo>
                  <a:pt x="12378" y="1585"/>
                  <a:pt x="7566" y="0"/>
                  <a:pt x="4056" y="0"/>
                </a:cubicBezTo>
                <a:close/>
              </a:path>
            </a:pathLst>
          </a:custGeom>
          <a:solidFill>
            <a:srgbClr val="70B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741965" y="521955"/>
            <a:ext cx="515693" cy="352996"/>
          </a:xfrm>
          <a:custGeom>
            <a:rect b="b" l="l" r="r" t="t"/>
            <a:pathLst>
              <a:path extrusionOk="0" h="10039" w="14666">
                <a:moveTo>
                  <a:pt x="11174" y="1"/>
                </a:moveTo>
                <a:cubicBezTo>
                  <a:pt x="11097" y="1"/>
                  <a:pt x="11020" y="6"/>
                  <a:pt x="10942" y="17"/>
                </a:cubicBezTo>
                <a:cubicBezTo>
                  <a:pt x="9986" y="146"/>
                  <a:pt x="9401" y="1101"/>
                  <a:pt x="8959" y="1943"/>
                </a:cubicBezTo>
                <a:cubicBezTo>
                  <a:pt x="8246" y="3284"/>
                  <a:pt x="7419" y="4739"/>
                  <a:pt x="5978" y="5267"/>
                </a:cubicBezTo>
                <a:cubicBezTo>
                  <a:pt x="5093" y="5595"/>
                  <a:pt x="4109" y="5495"/>
                  <a:pt x="3168" y="5652"/>
                </a:cubicBezTo>
                <a:cubicBezTo>
                  <a:pt x="1" y="6180"/>
                  <a:pt x="1213" y="8962"/>
                  <a:pt x="3324" y="9746"/>
                </a:cubicBezTo>
                <a:cubicBezTo>
                  <a:pt x="3874" y="9948"/>
                  <a:pt x="4461" y="10038"/>
                  <a:pt x="5065" y="10038"/>
                </a:cubicBezTo>
                <a:cubicBezTo>
                  <a:pt x="7787" y="10038"/>
                  <a:pt x="10877" y="8223"/>
                  <a:pt x="12640" y="6693"/>
                </a:cubicBezTo>
                <a:cubicBezTo>
                  <a:pt x="13653" y="5809"/>
                  <a:pt x="14665" y="4668"/>
                  <a:pt x="14594" y="3313"/>
                </a:cubicBezTo>
                <a:cubicBezTo>
                  <a:pt x="14537" y="2129"/>
                  <a:pt x="13624" y="1130"/>
                  <a:pt x="12611" y="502"/>
                </a:cubicBezTo>
                <a:cubicBezTo>
                  <a:pt x="12178" y="230"/>
                  <a:pt x="11680" y="1"/>
                  <a:pt x="11174" y="1"/>
                </a:cubicBezTo>
                <a:close/>
              </a:path>
            </a:pathLst>
          </a:custGeom>
          <a:solidFill>
            <a:srgbClr val="70B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1334791" y="3892468"/>
            <a:ext cx="590941" cy="1005753"/>
          </a:xfrm>
          <a:custGeom>
            <a:rect b="b" l="l" r="r" t="t"/>
            <a:pathLst>
              <a:path extrusionOk="0" h="28603" w="16806">
                <a:moveTo>
                  <a:pt x="10717" y="0"/>
                </a:moveTo>
                <a:cubicBezTo>
                  <a:pt x="10611" y="0"/>
                  <a:pt x="10505" y="3"/>
                  <a:pt x="10400" y="8"/>
                </a:cubicBezTo>
                <a:cubicBezTo>
                  <a:pt x="8360" y="108"/>
                  <a:pt x="6434" y="1092"/>
                  <a:pt x="4879" y="2405"/>
                </a:cubicBezTo>
                <a:cubicBezTo>
                  <a:pt x="4138" y="3032"/>
                  <a:pt x="3467" y="3746"/>
                  <a:pt x="3039" y="4616"/>
                </a:cubicBezTo>
                <a:cubicBezTo>
                  <a:pt x="1927" y="6884"/>
                  <a:pt x="2754" y="9580"/>
                  <a:pt x="2611" y="12105"/>
                </a:cubicBezTo>
                <a:cubicBezTo>
                  <a:pt x="2397" y="15857"/>
                  <a:pt x="1" y="19380"/>
                  <a:pt x="543" y="23089"/>
                </a:cubicBezTo>
                <a:cubicBezTo>
                  <a:pt x="785" y="24801"/>
                  <a:pt x="1684" y="26427"/>
                  <a:pt x="2996" y="27540"/>
                </a:cubicBezTo>
                <a:cubicBezTo>
                  <a:pt x="3742" y="28170"/>
                  <a:pt x="4772" y="28603"/>
                  <a:pt x="5717" y="28603"/>
                </a:cubicBezTo>
                <a:cubicBezTo>
                  <a:pt x="6399" y="28603"/>
                  <a:pt x="7036" y="28378"/>
                  <a:pt x="7490" y="27840"/>
                </a:cubicBezTo>
                <a:cubicBezTo>
                  <a:pt x="8531" y="26599"/>
                  <a:pt x="7804" y="24730"/>
                  <a:pt x="7148" y="23246"/>
                </a:cubicBezTo>
                <a:cubicBezTo>
                  <a:pt x="5978" y="20579"/>
                  <a:pt x="5165" y="17683"/>
                  <a:pt x="5322" y="14787"/>
                </a:cubicBezTo>
                <a:cubicBezTo>
                  <a:pt x="5450" y="12590"/>
                  <a:pt x="6320" y="9052"/>
                  <a:pt x="8275" y="7726"/>
                </a:cubicBezTo>
                <a:cubicBezTo>
                  <a:pt x="9007" y="7231"/>
                  <a:pt x="9756" y="7050"/>
                  <a:pt x="10524" y="7050"/>
                </a:cubicBezTo>
                <a:cubicBezTo>
                  <a:pt x="11970" y="7050"/>
                  <a:pt x="13481" y="7691"/>
                  <a:pt x="15065" y="8082"/>
                </a:cubicBezTo>
                <a:cubicBezTo>
                  <a:pt x="16620" y="6756"/>
                  <a:pt x="16805" y="4216"/>
                  <a:pt x="15693" y="2504"/>
                </a:cubicBezTo>
                <a:cubicBezTo>
                  <a:pt x="14651" y="867"/>
                  <a:pt x="12660" y="0"/>
                  <a:pt x="107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866299" y="3011883"/>
            <a:ext cx="935041" cy="1043553"/>
          </a:xfrm>
          <a:custGeom>
            <a:rect b="b" l="l" r="r" t="t"/>
            <a:pathLst>
              <a:path extrusionOk="0" h="29678" w="26592">
                <a:moveTo>
                  <a:pt x="6026" y="0"/>
                </a:moveTo>
                <a:cubicBezTo>
                  <a:pt x="4754" y="0"/>
                  <a:pt x="3793" y="1327"/>
                  <a:pt x="3681" y="2598"/>
                </a:cubicBezTo>
                <a:cubicBezTo>
                  <a:pt x="3567" y="3911"/>
                  <a:pt x="4066" y="5166"/>
                  <a:pt x="4423" y="6436"/>
                </a:cubicBezTo>
                <a:cubicBezTo>
                  <a:pt x="5336" y="9588"/>
                  <a:pt x="5322" y="13226"/>
                  <a:pt x="3410" y="15894"/>
                </a:cubicBezTo>
                <a:cubicBezTo>
                  <a:pt x="2840" y="16693"/>
                  <a:pt x="2112" y="17392"/>
                  <a:pt x="1599" y="18233"/>
                </a:cubicBezTo>
                <a:cubicBezTo>
                  <a:pt x="1" y="20887"/>
                  <a:pt x="1056" y="24553"/>
                  <a:pt x="3353" y="26650"/>
                </a:cubicBezTo>
                <a:cubicBezTo>
                  <a:pt x="4773" y="27968"/>
                  <a:pt x="7785" y="29678"/>
                  <a:pt x="10205" y="29678"/>
                </a:cubicBezTo>
                <a:cubicBezTo>
                  <a:pt x="10849" y="29678"/>
                  <a:pt x="11451" y="29556"/>
                  <a:pt x="11969" y="29275"/>
                </a:cubicBezTo>
                <a:cubicBezTo>
                  <a:pt x="13154" y="28647"/>
                  <a:pt x="13624" y="26978"/>
                  <a:pt x="14452" y="25994"/>
                </a:cubicBezTo>
                <a:cubicBezTo>
                  <a:pt x="15621" y="24624"/>
                  <a:pt x="17162" y="23597"/>
                  <a:pt x="18902" y="23155"/>
                </a:cubicBezTo>
                <a:cubicBezTo>
                  <a:pt x="21185" y="22570"/>
                  <a:pt x="24009" y="22770"/>
                  <a:pt x="25407" y="20872"/>
                </a:cubicBezTo>
                <a:cubicBezTo>
                  <a:pt x="26592" y="19246"/>
                  <a:pt x="25992" y="16907"/>
                  <a:pt x="24865" y="15237"/>
                </a:cubicBezTo>
                <a:cubicBezTo>
                  <a:pt x="22697" y="12014"/>
                  <a:pt x="19031" y="10202"/>
                  <a:pt x="15807" y="8034"/>
                </a:cubicBezTo>
                <a:cubicBezTo>
                  <a:pt x="13182" y="6265"/>
                  <a:pt x="10771" y="4182"/>
                  <a:pt x="8703" y="1785"/>
                </a:cubicBezTo>
                <a:cubicBezTo>
                  <a:pt x="7989" y="958"/>
                  <a:pt x="7191" y="31"/>
                  <a:pt x="6106" y="2"/>
                </a:cubicBezTo>
                <a:cubicBezTo>
                  <a:pt x="6080" y="1"/>
                  <a:pt x="6053" y="0"/>
                  <a:pt x="6026" y="0"/>
                </a:cubicBezTo>
                <a:close/>
              </a:path>
            </a:pathLst>
          </a:custGeom>
          <a:solidFill>
            <a:srgbClr val="70B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6704342" y="3797743"/>
            <a:ext cx="609999" cy="840032"/>
          </a:xfrm>
          <a:custGeom>
            <a:rect b="b" l="l" r="r" t="t"/>
            <a:pathLst>
              <a:path extrusionOk="0" h="23890" w="17348">
                <a:moveTo>
                  <a:pt x="9741" y="0"/>
                </a:moveTo>
                <a:cubicBezTo>
                  <a:pt x="8463" y="0"/>
                  <a:pt x="7137" y="465"/>
                  <a:pt x="6149" y="1290"/>
                </a:cubicBezTo>
                <a:cubicBezTo>
                  <a:pt x="4266" y="2887"/>
                  <a:pt x="3424" y="5398"/>
                  <a:pt x="3111" y="7838"/>
                </a:cubicBezTo>
                <a:cubicBezTo>
                  <a:pt x="2925" y="9164"/>
                  <a:pt x="2868" y="10519"/>
                  <a:pt x="2526" y="11803"/>
                </a:cubicBezTo>
                <a:cubicBezTo>
                  <a:pt x="2198" y="13059"/>
                  <a:pt x="1598" y="14228"/>
                  <a:pt x="1056" y="15412"/>
                </a:cubicBezTo>
                <a:cubicBezTo>
                  <a:pt x="514" y="16596"/>
                  <a:pt x="1" y="17866"/>
                  <a:pt x="101" y="19164"/>
                </a:cubicBezTo>
                <a:cubicBezTo>
                  <a:pt x="385" y="22743"/>
                  <a:pt x="5846" y="23890"/>
                  <a:pt x="9486" y="23890"/>
                </a:cubicBezTo>
                <a:cubicBezTo>
                  <a:pt x="10229" y="23890"/>
                  <a:pt x="10896" y="23842"/>
                  <a:pt x="11427" y="23758"/>
                </a:cubicBezTo>
                <a:cubicBezTo>
                  <a:pt x="13168" y="23487"/>
                  <a:pt x="14965" y="22788"/>
                  <a:pt x="16021" y="21361"/>
                </a:cubicBezTo>
                <a:cubicBezTo>
                  <a:pt x="17347" y="19549"/>
                  <a:pt x="17176" y="17024"/>
                  <a:pt x="16520" y="14885"/>
                </a:cubicBezTo>
                <a:cubicBezTo>
                  <a:pt x="15864" y="12731"/>
                  <a:pt x="14794" y="10705"/>
                  <a:pt x="14452" y="8480"/>
                </a:cubicBezTo>
                <a:cubicBezTo>
                  <a:pt x="14081" y="5997"/>
                  <a:pt x="14551" y="3116"/>
                  <a:pt x="12854" y="1261"/>
                </a:cubicBezTo>
                <a:cubicBezTo>
                  <a:pt x="12054" y="393"/>
                  <a:pt x="10917" y="0"/>
                  <a:pt x="9741" y="0"/>
                </a:cubicBezTo>
                <a:close/>
              </a:path>
            </a:pathLst>
          </a:custGeom>
          <a:solidFill>
            <a:srgbClr val="07AA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669846" y="537778"/>
            <a:ext cx="585913" cy="627334"/>
          </a:xfrm>
          <a:custGeom>
            <a:rect b="b" l="l" r="r" t="t"/>
            <a:pathLst>
              <a:path extrusionOk="0" h="17841" w="16663">
                <a:moveTo>
                  <a:pt x="12259" y="1"/>
                </a:moveTo>
                <a:cubicBezTo>
                  <a:pt x="10925" y="1"/>
                  <a:pt x="9587" y="533"/>
                  <a:pt x="8546" y="1379"/>
                </a:cubicBezTo>
                <a:cubicBezTo>
                  <a:pt x="7162" y="2492"/>
                  <a:pt x="6249" y="4075"/>
                  <a:pt x="5636" y="5744"/>
                </a:cubicBezTo>
                <a:cubicBezTo>
                  <a:pt x="5108" y="7171"/>
                  <a:pt x="4694" y="8797"/>
                  <a:pt x="3439" y="9681"/>
                </a:cubicBezTo>
                <a:cubicBezTo>
                  <a:pt x="3111" y="9910"/>
                  <a:pt x="2726" y="10067"/>
                  <a:pt x="2412" y="10309"/>
                </a:cubicBezTo>
                <a:cubicBezTo>
                  <a:pt x="1" y="12121"/>
                  <a:pt x="1584" y="16272"/>
                  <a:pt x="3881" y="17356"/>
                </a:cubicBezTo>
                <a:cubicBezTo>
                  <a:pt x="4604" y="17697"/>
                  <a:pt x="5481" y="17841"/>
                  <a:pt x="6421" y="17841"/>
                </a:cubicBezTo>
                <a:cubicBezTo>
                  <a:pt x="9026" y="17841"/>
                  <a:pt x="12123" y="16738"/>
                  <a:pt x="13810" y="15659"/>
                </a:cubicBezTo>
                <a:cubicBezTo>
                  <a:pt x="15308" y="14703"/>
                  <a:pt x="16663" y="13205"/>
                  <a:pt x="16663" y="11436"/>
                </a:cubicBezTo>
                <a:cubicBezTo>
                  <a:pt x="16663" y="9967"/>
                  <a:pt x="15721" y="8612"/>
                  <a:pt x="15793" y="7142"/>
                </a:cubicBezTo>
                <a:cubicBezTo>
                  <a:pt x="15836" y="6087"/>
                  <a:pt x="16392" y="5116"/>
                  <a:pt x="16463" y="4075"/>
                </a:cubicBezTo>
                <a:cubicBezTo>
                  <a:pt x="16592" y="2306"/>
                  <a:pt x="15208" y="651"/>
                  <a:pt x="13510" y="166"/>
                </a:cubicBezTo>
                <a:cubicBezTo>
                  <a:pt x="13100" y="54"/>
                  <a:pt x="12679" y="1"/>
                  <a:pt x="12259" y="1"/>
                </a:cubicBezTo>
                <a:close/>
              </a:path>
            </a:pathLst>
          </a:custGeom>
          <a:solidFill>
            <a:srgbClr val="FF97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-546666" y="1188582"/>
            <a:ext cx="516678" cy="475643"/>
          </a:xfrm>
          <a:custGeom>
            <a:rect b="b" l="l" r="r" t="t"/>
            <a:pathLst>
              <a:path extrusionOk="0" h="13527" w="14694">
                <a:moveTo>
                  <a:pt x="12102" y="1"/>
                </a:moveTo>
                <a:cubicBezTo>
                  <a:pt x="11502" y="1"/>
                  <a:pt x="10906" y="439"/>
                  <a:pt x="10500" y="916"/>
                </a:cubicBezTo>
                <a:cubicBezTo>
                  <a:pt x="9752" y="1764"/>
                  <a:pt x="9252" y="2816"/>
                  <a:pt x="9040" y="3920"/>
                </a:cubicBezTo>
                <a:lnTo>
                  <a:pt x="9040" y="3920"/>
                </a:lnTo>
                <a:cubicBezTo>
                  <a:pt x="9139" y="3018"/>
                  <a:pt x="8967" y="2088"/>
                  <a:pt x="8559" y="1287"/>
                </a:cubicBezTo>
                <a:cubicBezTo>
                  <a:pt x="8339" y="857"/>
                  <a:pt x="7921" y="428"/>
                  <a:pt x="7489" y="428"/>
                </a:cubicBezTo>
                <a:cubicBezTo>
                  <a:pt x="7389" y="428"/>
                  <a:pt x="7289" y="451"/>
                  <a:pt x="7190" y="502"/>
                </a:cubicBezTo>
                <a:cubicBezTo>
                  <a:pt x="6976" y="602"/>
                  <a:pt x="6848" y="816"/>
                  <a:pt x="6733" y="1015"/>
                </a:cubicBezTo>
                <a:cubicBezTo>
                  <a:pt x="5920" y="2556"/>
                  <a:pt x="5806" y="4468"/>
                  <a:pt x="6462" y="6094"/>
                </a:cubicBezTo>
                <a:cubicBezTo>
                  <a:pt x="5778" y="4938"/>
                  <a:pt x="4822" y="3940"/>
                  <a:pt x="3709" y="3212"/>
                </a:cubicBezTo>
                <a:cubicBezTo>
                  <a:pt x="3400" y="3003"/>
                  <a:pt x="3010" y="2823"/>
                  <a:pt x="2661" y="2823"/>
                </a:cubicBezTo>
                <a:cubicBezTo>
                  <a:pt x="2462" y="2823"/>
                  <a:pt x="2276" y="2882"/>
                  <a:pt x="2126" y="3027"/>
                </a:cubicBezTo>
                <a:cubicBezTo>
                  <a:pt x="1912" y="3212"/>
                  <a:pt x="1840" y="3498"/>
                  <a:pt x="1798" y="3769"/>
                </a:cubicBezTo>
                <a:cubicBezTo>
                  <a:pt x="1555" y="5595"/>
                  <a:pt x="2582" y="7321"/>
                  <a:pt x="3652" y="8819"/>
                </a:cubicBezTo>
                <a:cubicBezTo>
                  <a:pt x="3032" y="8515"/>
                  <a:pt x="2362" y="8199"/>
                  <a:pt x="1677" y="8199"/>
                </a:cubicBezTo>
                <a:cubicBezTo>
                  <a:pt x="1622" y="8199"/>
                  <a:pt x="1567" y="8201"/>
                  <a:pt x="1512" y="8205"/>
                </a:cubicBezTo>
                <a:cubicBezTo>
                  <a:pt x="756" y="8262"/>
                  <a:pt x="0" y="8876"/>
                  <a:pt x="57" y="9632"/>
                </a:cubicBezTo>
                <a:cubicBezTo>
                  <a:pt x="100" y="10131"/>
                  <a:pt x="485" y="10530"/>
                  <a:pt x="870" y="10844"/>
                </a:cubicBezTo>
                <a:cubicBezTo>
                  <a:pt x="1883" y="11672"/>
                  <a:pt x="3238" y="12385"/>
                  <a:pt x="4551" y="12570"/>
                </a:cubicBezTo>
                <a:cubicBezTo>
                  <a:pt x="4567" y="12573"/>
                  <a:pt x="4592" y="12574"/>
                  <a:pt x="4625" y="12574"/>
                </a:cubicBezTo>
                <a:cubicBezTo>
                  <a:pt x="5212" y="12574"/>
                  <a:pt x="8257" y="12213"/>
                  <a:pt x="7946" y="11686"/>
                </a:cubicBezTo>
                <a:lnTo>
                  <a:pt x="7946" y="11686"/>
                </a:lnTo>
                <a:cubicBezTo>
                  <a:pt x="8317" y="12314"/>
                  <a:pt x="8659" y="12970"/>
                  <a:pt x="9087" y="13526"/>
                </a:cubicBezTo>
                <a:cubicBezTo>
                  <a:pt x="10214" y="12670"/>
                  <a:pt x="11569" y="12185"/>
                  <a:pt x="12668" y="11244"/>
                </a:cubicBezTo>
                <a:cubicBezTo>
                  <a:pt x="12197" y="10659"/>
                  <a:pt x="11712" y="10031"/>
                  <a:pt x="11398" y="9346"/>
                </a:cubicBezTo>
                <a:cubicBezTo>
                  <a:pt x="12782" y="8448"/>
                  <a:pt x="13952" y="7463"/>
                  <a:pt x="14337" y="5723"/>
                </a:cubicBezTo>
                <a:cubicBezTo>
                  <a:pt x="14694" y="4111"/>
                  <a:pt x="14294" y="2385"/>
                  <a:pt x="13424" y="973"/>
                </a:cubicBezTo>
                <a:cubicBezTo>
                  <a:pt x="13210" y="602"/>
                  <a:pt x="12925" y="231"/>
                  <a:pt x="12511" y="74"/>
                </a:cubicBezTo>
                <a:cubicBezTo>
                  <a:pt x="12376" y="24"/>
                  <a:pt x="12239" y="1"/>
                  <a:pt x="12102" y="1"/>
                </a:cubicBezTo>
                <a:close/>
              </a:path>
            </a:pathLst>
          </a:custGeom>
          <a:solidFill>
            <a:srgbClr val="CE2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452895" y="-55538"/>
            <a:ext cx="453807" cy="429651"/>
          </a:xfrm>
          <a:custGeom>
            <a:rect b="b" l="l" r="r" t="t"/>
            <a:pathLst>
              <a:path extrusionOk="0" h="12219" w="12906">
                <a:moveTo>
                  <a:pt x="7942" y="0"/>
                </a:moveTo>
                <a:cubicBezTo>
                  <a:pt x="7808" y="0"/>
                  <a:pt x="7675" y="3"/>
                  <a:pt x="7542" y="8"/>
                </a:cubicBezTo>
                <a:cubicBezTo>
                  <a:pt x="5402" y="107"/>
                  <a:pt x="3205" y="792"/>
                  <a:pt x="1765" y="2361"/>
                </a:cubicBezTo>
                <a:cubicBezTo>
                  <a:pt x="0" y="4126"/>
                  <a:pt x="16" y="10087"/>
                  <a:pt x="3217" y="10087"/>
                </a:cubicBezTo>
                <a:cubicBezTo>
                  <a:pt x="3406" y="10087"/>
                  <a:pt x="3607" y="10066"/>
                  <a:pt x="3819" y="10022"/>
                </a:cubicBezTo>
                <a:cubicBezTo>
                  <a:pt x="4732" y="9836"/>
                  <a:pt x="5003" y="8296"/>
                  <a:pt x="5973" y="8239"/>
                </a:cubicBezTo>
                <a:cubicBezTo>
                  <a:pt x="5987" y="8238"/>
                  <a:pt x="6002" y="8238"/>
                  <a:pt x="6016" y="8238"/>
                </a:cubicBezTo>
                <a:cubicBezTo>
                  <a:pt x="7338" y="8238"/>
                  <a:pt x="9706" y="11386"/>
                  <a:pt x="10595" y="12219"/>
                </a:cubicBezTo>
                <a:lnTo>
                  <a:pt x="12621" y="10222"/>
                </a:lnTo>
                <a:cubicBezTo>
                  <a:pt x="12749" y="10093"/>
                  <a:pt x="12877" y="9951"/>
                  <a:pt x="12892" y="9779"/>
                </a:cubicBezTo>
                <a:cubicBezTo>
                  <a:pt x="12906" y="9608"/>
                  <a:pt x="12806" y="9451"/>
                  <a:pt x="12692" y="9309"/>
                </a:cubicBezTo>
                <a:cubicBezTo>
                  <a:pt x="11836" y="8153"/>
                  <a:pt x="10909" y="7026"/>
                  <a:pt x="9939" y="5971"/>
                </a:cubicBezTo>
                <a:cubicBezTo>
                  <a:pt x="10880" y="5457"/>
                  <a:pt x="11907" y="4858"/>
                  <a:pt x="12250" y="3845"/>
                </a:cubicBezTo>
                <a:cubicBezTo>
                  <a:pt x="12635" y="2704"/>
                  <a:pt x="11979" y="1420"/>
                  <a:pt x="10980" y="749"/>
                </a:cubicBezTo>
                <a:cubicBezTo>
                  <a:pt x="10093" y="167"/>
                  <a:pt x="9004" y="0"/>
                  <a:pt x="7942" y="0"/>
                </a:cubicBezTo>
                <a:close/>
              </a:path>
            </a:pathLst>
          </a:custGeom>
          <a:solidFill>
            <a:srgbClr val="FF97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7897653" y="4490214"/>
            <a:ext cx="535244" cy="561404"/>
          </a:xfrm>
          <a:custGeom>
            <a:rect b="b" l="l" r="r" t="t"/>
            <a:pathLst>
              <a:path extrusionOk="0" h="15966" w="15222">
                <a:moveTo>
                  <a:pt x="9555" y="1"/>
                </a:moveTo>
                <a:cubicBezTo>
                  <a:pt x="8732" y="1"/>
                  <a:pt x="7933" y="562"/>
                  <a:pt x="7432" y="1253"/>
                </a:cubicBezTo>
                <a:cubicBezTo>
                  <a:pt x="6120" y="3079"/>
                  <a:pt x="6377" y="5718"/>
                  <a:pt x="7575" y="7616"/>
                </a:cubicBezTo>
                <a:cubicBezTo>
                  <a:pt x="6733" y="6902"/>
                  <a:pt x="5749" y="6332"/>
                  <a:pt x="4693" y="5947"/>
                </a:cubicBezTo>
                <a:cubicBezTo>
                  <a:pt x="4137" y="5750"/>
                  <a:pt x="3553" y="5609"/>
                  <a:pt x="2971" y="5609"/>
                </a:cubicBezTo>
                <a:cubicBezTo>
                  <a:pt x="2836" y="5609"/>
                  <a:pt x="2702" y="5617"/>
                  <a:pt x="2568" y="5633"/>
                </a:cubicBezTo>
                <a:cubicBezTo>
                  <a:pt x="1840" y="5733"/>
                  <a:pt x="1141" y="6104"/>
                  <a:pt x="785" y="6746"/>
                </a:cubicBezTo>
                <a:cubicBezTo>
                  <a:pt x="0" y="8172"/>
                  <a:pt x="913" y="9299"/>
                  <a:pt x="2140" y="9870"/>
                </a:cubicBezTo>
                <a:cubicBezTo>
                  <a:pt x="2712" y="10142"/>
                  <a:pt x="3362" y="10284"/>
                  <a:pt x="3916" y="10284"/>
                </a:cubicBezTo>
                <a:cubicBezTo>
                  <a:pt x="3942" y="10284"/>
                  <a:pt x="3968" y="10284"/>
                  <a:pt x="3994" y="10283"/>
                </a:cubicBezTo>
                <a:cubicBezTo>
                  <a:pt x="4636" y="10269"/>
                  <a:pt x="5293" y="10041"/>
                  <a:pt x="5706" y="9542"/>
                </a:cubicBezTo>
                <a:lnTo>
                  <a:pt x="5706" y="9542"/>
                </a:lnTo>
                <a:cubicBezTo>
                  <a:pt x="4622" y="10868"/>
                  <a:pt x="3481" y="15761"/>
                  <a:pt x="6334" y="15961"/>
                </a:cubicBezTo>
                <a:cubicBezTo>
                  <a:pt x="6371" y="15964"/>
                  <a:pt x="6408" y="15966"/>
                  <a:pt x="6445" y="15966"/>
                </a:cubicBezTo>
                <a:cubicBezTo>
                  <a:pt x="7070" y="15966"/>
                  <a:pt x="7626" y="15518"/>
                  <a:pt x="8017" y="15019"/>
                </a:cubicBezTo>
                <a:cubicBezTo>
                  <a:pt x="8830" y="13978"/>
                  <a:pt x="9201" y="12623"/>
                  <a:pt x="9016" y="11310"/>
                </a:cubicBezTo>
                <a:lnTo>
                  <a:pt x="9016" y="11310"/>
                </a:lnTo>
                <a:cubicBezTo>
                  <a:pt x="9805" y="12044"/>
                  <a:pt x="11904" y="13489"/>
                  <a:pt x="13412" y="13489"/>
                </a:cubicBezTo>
                <a:cubicBezTo>
                  <a:pt x="13839" y="13489"/>
                  <a:pt x="14219" y="13374"/>
                  <a:pt x="14508" y="13094"/>
                </a:cubicBezTo>
                <a:cubicBezTo>
                  <a:pt x="15121" y="12509"/>
                  <a:pt x="15221" y="11539"/>
                  <a:pt x="14950" y="10740"/>
                </a:cubicBezTo>
                <a:cubicBezTo>
                  <a:pt x="14665" y="9941"/>
                  <a:pt x="14051" y="9299"/>
                  <a:pt x="13381" y="8771"/>
                </a:cubicBezTo>
                <a:cubicBezTo>
                  <a:pt x="12611" y="8186"/>
                  <a:pt x="11769" y="7858"/>
                  <a:pt x="10813" y="7858"/>
                </a:cubicBezTo>
                <a:cubicBezTo>
                  <a:pt x="11698" y="6032"/>
                  <a:pt x="12240" y="4192"/>
                  <a:pt x="11698" y="2166"/>
                </a:cubicBezTo>
                <a:cubicBezTo>
                  <a:pt x="11455" y="1268"/>
                  <a:pt x="10927" y="326"/>
                  <a:pt x="10043" y="69"/>
                </a:cubicBezTo>
                <a:cubicBezTo>
                  <a:pt x="9881" y="22"/>
                  <a:pt x="9718" y="1"/>
                  <a:pt x="9555" y="1"/>
                </a:cubicBezTo>
                <a:close/>
              </a:path>
            </a:pathLst>
          </a:custGeom>
          <a:solidFill>
            <a:srgbClr val="CE2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7047940" y="2743073"/>
            <a:ext cx="717315" cy="782049"/>
          </a:xfrm>
          <a:custGeom>
            <a:rect b="b" l="l" r="r" t="t"/>
            <a:pathLst>
              <a:path extrusionOk="0" h="22241" w="20400">
                <a:moveTo>
                  <a:pt x="5892" y="1"/>
                </a:moveTo>
                <a:lnTo>
                  <a:pt x="8303" y="9773"/>
                </a:lnTo>
                <a:lnTo>
                  <a:pt x="0" y="5251"/>
                </a:lnTo>
                <a:lnTo>
                  <a:pt x="7918" y="12055"/>
                </a:lnTo>
                <a:lnTo>
                  <a:pt x="642" y="17305"/>
                </a:lnTo>
                <a:lnTo>
                  <a:pt x="642" y="17305"/>
                </a:lnTo>
                <a:lnTo>
                  <a:pt x="10286" y="14095"/>
                </a:lnTo>
                <a:lnTo>
                  <a:pt x="10286" y="14095"/>
                </a:lnTo>
                <a:lnTo>
                  <a:pt x="9173" y="22241"/>
                </a:lnTo>
                <a:lnTo>
                  <a:pt x="13553" y="14880"/>
                </a:lnTo>
                <a:lnTo>
                  <a:pt x="19672" y="18731"/>
                </a:lnTo>
                <a:lnTo>
                  <a:pt x="19672" y="18731"/>
                </a:lnTo>
                <a:lnTo>
                  <a:pt x="13881" y="12440"/>
                </a:lnTo>
                <a:lnTo>
                  <a:pt x="20400" y="9202"/>
                </a:lnTo>
                <a:lnTo>
                  <a:pt x="12640" y="10443"/>
                </a:lnTo>
                <a:lnTo>
                  <a:pt x="15393" y="1756"/>
                </a:lnTo>
                <a:lnTo>
                  <a:pt x="10072" y="7932"/>
                </a:lnTo>
                <a:lnTo>
                  <a:pt x="5892" y="1"/>
                </a:lnTo>
                <a:close/>
              </a:path>
            </a:pathLst>
          </a:custGeom>
          <a:solidFill>
            <a:srgbClr val="F03A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8100781" y="3926680"/>
            <a:ext cx="945063" cy="628213"/>
          </a:xfrm>
          <a:custGeom>
            <a:rect b="b" l="l" r="r" t="t"/>
            <a:pathLst>
              <a:path extrusionOk="0" h="17866" w="26877">
                <a:moveTo>
                  <a:pt x="2133" y="0"/>
                </a:moveTo>
                <a:cubicBezTo>
                  <a:pt x="1946" y="0"/>
                  <a:pt x="1762" y="23"/>
                  <a:pt x="1584" y="76"/>
                </a:cubicBezTo>
                <a:cubicBezTo>
                  <a:pt x="543" y="362"/>
                  <a:pt x="1" y="1589"/>
                  <a:pt x="143" y="2658"/>
                </a:cubicBezTo>
                <a:cubicBezTo>
                  <a:pt x="300" y="3728"/>
                  <a:pt x="956" y="4641"/>
                  <a:pt x="1641" y="5469"/>
                </a:cubicBezTo>
                <a:cubicBezTo>
                  <a:pt x="7233" y="12302"/>
                  <a:pt x="18061" y="17580"/>
                  <a:pt x="26877" y="17865"/>
                </a:cubicBezTo>
                <a:cubicBezTo>
                  <a:pt x="25792" y="15340"/>
                  <a:pt x="21384" y="13072"/>
                  <a:pt x="19145" y="11332"/>
                </a:cubicBezTo>
                <a:cubicBezTo>
                  <a:pt x="16106" y="8992"/>
                  <a:pt x="13068" y="6653"/>
                  <a:pt x="10043" y="4313"/>
                </a:cubicBezTo>
                <a:cubicBezTo>
                  <a:pt x="7961" y="2716"/>
                  <a:pt x="5835" y="1075"/>
                  <a:pt x="3353" y="248"/>
                </a:cubicBezTo>
                <a:cubicBezTo>
                  <a:pt x="2961" y="110"/>
                  <a:pt x="2542" y="0"/>
                  <a:pt x="2133" y="0"/>
                </a:cubicBezTo>
                <a:close/>
              </a:path>
            </a:pathLst>
          </a:custGeom>
          <a:solidFill>
            <a:srgbClr val="70B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8822577" y="3460860"/>
            <a:ext cx="347159" cy="1092042"/>
          </a:xfrm>
          <a:custGeom>
            <a:rect b="b" l="l" r="r" t="t"/>
            <a:pathLst>
              <a:path extrusionOk="0" h="31057" w="9873">
                <a:moveTo>
                  <a:pt x="2367" y="0"/>
                </a:moveTo>
                <a:cubicBezTo>
                  <a:pt x="1790" y="0"/>
                  <a:pt x="1229" y="194"/>
                  <a:pt x="856" y="628"/>
                </a:cubicBezTo>
                <a:cubicBezTo>
                  <a:pt x="471" y="1085"/>
                  <a:pt x="343" y="1712"/>
                  <a:pt x="286" y="2312"/>
                </a:cubicBezTo>
                <a:cubicBezTo>
                  <a:pt x="0" y="4922"/>
                  <a:pt x="585" y="7533"/>
                  <a:pt x="1170" y="10086"/>
                </a:cubicBezTo>
                <a:cubicBezTo>
                  <a:pt x="2026" y="13824"/>
                  <a:pt x="2882" y="17561"/>
                  <a:pt x="3752" y="21299"/>
                </a:cubicBezTo>
                <a:cubicBezTo>
                  <a:pt x="4380" y="24066"/>
                  <a:pt x="4594" y="29016"/>
                  <a:pt x="6448" y="31056"/>
                </a:cubicBezTo>
                <a:cubicBezTo>
                  <a:pt x="9872" y="22925"/>
                  <a:pt x="9601" y="10885"/>
                  <a:pt x="5735" y="2954"/>
                </a:cubicBezTo>
                <a:cubicBezTo>
                  <a:pt x="5279" y="1983"/>
                  <a:pt x="4722" y="999"/>
                  <a:pt x="3809" y="414"/>
                </a:cubicBezTo>
                <a:cubicBezTo>
                  <a:pt x="3390" y="148"/>
                  <a:pt x="2872" y="0"/>
                  <a:pt x="2367" y="0"/>
                </a:cubicBezTo>
                <a:close/>
              </a:path>
            </a:pathLst>
          </a:custGeom>
          <a:solidFill>
            <a:srgbClr val="70B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8484499" y="4525657"/>
            <a:ext cx="945063" cy="628635"/>
          </a:xfrm>
          <a:custGeom>
            <a:rect b="b" l="l" r="r" t="t"/>
            <a:pathLst>
              <a:path extrusionOk="0" h="17878" w="26877">
                <a:moveTo>
                  <a:pt x="2115" y="1"/>
                </a:moveTo>
                <a:cubicBezTo>
                  <a:pt x="1935" y="1"/>
                  <a:pt x="1757" y="22"/>
                  <a:pt x="1584" y="74"/>
                </a:cubicBezTo>
                <a:cubicBezTo>
                  <a:pt x="543" y="374"/>
                  <a:pt x="1" y="1601"/>
                  <a:pt x="143" y="2671"/>
                </a:cubicBezTo>
                <a:cubicBezTo>
                  <a:pt x="300" y="3726"/>
                  <a:pt x="956" y="4653"/>
                  <a:pt x="1641" y="5481"/>
                </a:cubicBezTo>
                <a:cubicBezTo>
                  <a:pt x="7233" y="12300"/>
                  <a:pt x="18061" y="17592"/>
                  <a:pt x="26877" y="17877"/>
                </a:cubicBezTo>
                <a:cubicBezTo>
                  <a:pt x="25792" y="15338"/>
                  <a:pt x="21384" y="13070"/>
                  <a:pt x="19145" y="11344"/>
                </a:cubicBezTo>
                <a:cubicBezTo>
                  <a:pt x="16106" y="8990"/>
                  <a:pt x="13068" y="6651"/>
                  <a:pt x="10043" y="4311"/>
                </a:cubicBezTo>
                <a:cubicBezTo>
                  <a:pt x="7961" y="2713"/>
                  <a:pt x="5835" y="1087"/>
                  <a:pt x="3353" y="245"/>
                </a:cubicBezTo>
                <a:cubicBezTo>
                  <a:pt x="2955" y="116"/>
                  <a:pt x="2529" y="1"/>
                  <a:pt x="2115" y="1"/>
                </a:cubicBezTo>
                <a:close/>
              </a:path>
            </a:pathLst>
          </a:custGeom>
          <a:solidFill>
            <a:srgbClr val="70B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9206295" y="4059872"/>
            <a:ext cx="347159" cy="1092429"/>
          </a:xfrm>
          <a:custGeom>
            <a:rect b="b" l="l" r="r" t="t"/>
            <a:pathLst>
              <a:path extrusionOk="0" h="31068" w="9873">
                <a:moveTo>
                  <a:pt x="2359" y="0"/>
                </a:moveTo>
                <a:cubicBezTo>
                  <a:pt x="1784" y="0"/>
                  <a:pt x="1229" y="198"/>
                  <a:pt x="856" y="639"/>
                </a:cubicBezTo>
                <a:cubicBezTo>
                  <a:pt x="471" y="1096"/>
                  <a:pt x="343" y="1709"/>
                  <a:pt x="272" y="2308"/>
                </a:cubicBezTo>
                <a:cubicBezTo>
                  <a:pt x="0" y="4919"/>
                  <a:pt x="585" y="7529"/>
                  <a:pt x="1170" y="10097"/>
                </a:cubicBezTo>
                <a:cubicBezTo>
                  <a:pt x="2026" y="13821"/>
                  <a:pt x="2882" y="17558"/>
                  <a:pt x="3738" y="21296"/>
                </a:cubicBezTo>
                <a:cubicBezTo>
                  <a:pt x="4380" y="24063"/>
                  <a:pt x="4594" y="29013"/>
                  <a:pt x="6448" y="31067"/>
                </a:cubicBezTo>
                <a:cubicBezTo>
                  <a:pt x="9872" y="22922"/>
                  <a:pt x="9601" y="10882"/>
                  <a:pt x="5735" y="2950"/>
                </a:cubicBezTo>
                <a:cubicBezTo>
                  <a:pt x="5279" y="1980"/>
                  <a:pt x="4722" y="996"/>
                  <a:pt x="3809" y="425"/>
                </a:cubicBezTo>
                <a:cubicBezTo>
                  <a:pt x="3383" y="152"/>
                  <a:pt x="2863" y="0"/>
                  <a:pt x="2359" y="0"/>
                </a:cubicBezTo>
                <a:close/>
              </a:path>
            </a:pathLst>
          </a:custGeom>
          <a:solidFill>
            <a:srgbClr val="70B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8065655" y="3067086"/>
            <a:ext cx="739116" cy="986625"/>
          </a:xfrm>
          <a:custGeom>
            <a:rect b="b" l="l" r="r" t="t"/>
            <a:pathLst>
              <a:path extrusionOk="0" h="28059" w="21020">
                <a:moveTo>
                  <a:pt x="2406" y="0"/>
                </a:moveTo>
                <a:cubicBezTo>
                  <a:pt x="2370" y="0"/>
                  <a:pt x="2334" y="0"/>
                  <a:pt x="2298" y="1"/>
                </a:cubicBezTo>
                <a:cubicBezTo>
                  <a:pt x="1998" y="1"/>
                  <a:pt x="1699" y="44"/>
                  <a:pt x="1413" y="158"/>
                </a:cubicBezTo>
                <a:cubicBezTo>
                  <a:pt x="843" y="415"/>
                  <a:pt x="472" y="1028"/>
                  <a:pt x="329" y="1642"/>
                </a:cubicBezTo>
                <a:cubicBezTo>
                  <a:pt x="1" y="3068"/>
                  <a:pt x="714" y="4538"/>
                  <a:pt x="1613" y="5707"/>
                </a:cubicBezTo>
                <a:cubicBezTo>
                  <a:pt x="2497" y="6877"/>
                  <a:pt x="3596" y="7904"/>
                  <a:pt x="4252" y="9217"/>
                </a:cubicBezTo>
                <a:cubicBezTo>
                  <a:pt x="5536" y="11784"/>
                  <a:pt x="5051" y="15237"/>
                  <a:pt x="7162" y="17148"/>
                </a:cubicBezTo>
                <a:cubicBezTo>
                  <a:pt x="7890" y="17804"/>
                  <a:pt x="8831" y="18175"/>
                  <a:pt x="9587" y="18774"/>
                </a:cubicBezTo>
                <a:cubicBezTo>
                  <a:pt x="12583" y="21128"/>
                  <a:pt x="12497" y="26949"/>
                  <a:pt x="16820" y="27919"/>
                </a:cubicBezTo>
                <a:cubicBezTo>
                  <a:pt x="17244" y="28014"/>
                  <a:pt x="17622" y="28058"/>
                  <a:pt x="17956" y="28058"/>
                </a:cubicBezTo>
                <a:cubicBezTo>
                  <a:pt x="21019" y="28058"/>
                  <a:pt x="20449" y="24339"/>
                  <a:pt x="18546" y="22127"/>
                </a:cubicBezTo>
                <a:cubicBezTo>
                  <a:pt x="17604" y="21043"/>
                  <a:pt x="16535" y="19987"/>
                  <a:pt x="16064" y="18632"/>
                </a:cubicBezTo>
                <a:cubicBezTo>
                  <a:pt x="15764" y="17733"/>
                  <a:pt x="15750" y="16777"/>
                  <a:pt x="15507" y="15864"/>
                </a:cubicBezTo>
                <a:cubicBezTo>
                  <a:pt x="15165" y="14538"/>
                  <a:pt x="14323" y="13325"/>
                  <a:pt x="13196" y="12541"/>
                </a:cubicBezTo>
                <a:cubicBezTo>
                  <a:pt x="11841" y="11585"/>
                  <a:pt x="10030" y="11157"/>
                  <a:pt x="9131" y="9759"/>
                </a:cubicBezTo>
                <a:cubicBezTo>
                  <a:pt x="8446" y="8675"/>
                  <a:pt x="8503" y="7305"/>
                  <a:pt x="8332" y="6036"/>
                </a:cubicBezTo>
                <a:cubicBezTo>
                  <a:pt x="7895" y="2990"/>
                  <a:pt x="5465" y="0"/>
                  <a:pt x="2406" y="0"/>
                </a:cubicBezTo>
                <a:close/>
              </a:path>
            </a:pathLst>
          </a:custGeom>
          <a:solidFill>
            <a:srgbClr val="70B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-984251" y="3172676"/>
            <a:ext cx="2178704" cy="2172937"/>
          </a:xfrm>
          <a:custGeom>
            <a:rect b="b" l="l" r="r" t="t"/>
            <a:pathLst>
              <a:path extrusionOk="0" h="61797" w="61961">
                <a:moveTo>
                  <a:pt x="48491" y="1"/>
                </a:moveTo>
                <a:cubicBezTo>
                  <a:pt x="44981" y="1"/>
                  <a:pt x="39571" y="6213"/>
                  <a:pt x="38151" y="8182"/>
                </a:cubicBezTo>
                <a:cubicBezTo>
                  <a:pt x="31190" y="17854"/>
                  <a:pt x="26197" y="28767"/>
                  <a:pt x="21247" y="39609"/>
                </a:cubicBezTo>
                <a:lnTo>
                  <a:pt x="21247" y="39609"/>
                </a:lnTo>
                <a:cubicBezTo>
                  <a:pt x="22246" y="30907"/>
                  <a:pt x="22445" y="22120"/>
                  <a:pt x="21832" y="13375"/>
                </a:cubicBezTo>
                <a:cubicBezTo>
                  <a:pt x="21732" y="12034"/>
                  <a:pt x="21404" y="10393"/>
                  <a:pt x="20106" y="9994"/>
                </a:cubicBezTo>
                <a:cubicBezTo>
                  <a:pt x="19923" y="9935"/>
                  <a:pt x="19741" y="9908"/>
                  <a:pt x="19562" y="9908"/>
                </a:cubicBezTo>
                <a:cubicBezTo>
                  <a:pt x="18520" y="9908"/>
                  <a:pt x="17547" y="10814"/>
                  <a:pt x="16853" y="11677"/>
                </a:cubicBezTo>
                <a:cubicBezTo>
                  <a:pt x="7095" y="23868"/>
                  <a:pt x="0" y="61796"/>
                  <a:pt x="22841" y="61796"/>
                </a:cubicBezTo>
                <a:cubicBezTo>
                  <a:pt x="24108" y="61796"/>
                  <a:pt x="25468" y="61679"/>
                  <a:pt x="26925" y="61435"/>
                </a:cubicBezTo>
                <a:cubicBezTo>
                  <a:pt x="33258" y="60365"/>
                  <a:pt x="38822" y="56642"/>
                  <a:pt x="43858" y="52662"/>
                </a:cubicBezTo>
                <a:cubicBezTo>
                  <a:pt x="51161" y="46870"/>
                  <a:pt x="58052" y="40023"/>
                  <a:pt x="61418" y="31335"/>
                </a:cubicBezTo>
                <a:cubicBezTo>
                  <a:pt x="61704" y="30593"/>
                  <a:pt x="61960" y="29780"/>
                  <a:pt x="61732" y="29024"/>
                </a:cubicBezTo>
                <a:cubicBezTo>
                  <a:pt x="61404" y="27936"/>
                  <a:pt x="60380" y="27540"/>
                  <a:pt x="59209" y="27540"/>
                </a:cubicBezTo>
                <a:cubicBezTo>
                  <a:pt x="58246" y="27540"/>
                  <a:pt x="57182" y="27809"/>
                  <a:pt x="56326" y="28182"/>
                </a:cubicBezTo>
                <a:cubicBezTo>
                  <a:pt x="46268" y="32490"/>
                  <a:pt x="37210" y="39067"/>
                  <a:pt x="29992" y="47284"/>
                </a:cubicBezTo>
                <a:cubicBezTo>
                  <a:pt x="34714" y="36485"/>
                  <a:pt x="41147" y="26371"/>
                  <a:pt x="46097" y="15643"/>
                </a:cubicBezTo>
                <a:cubicBezTo>
                  <a:pt x="47267" y="13118"/>
                  <a:pt x="53515" y="2319"/>
                  <a:pt x="49621" y="265"/>
                </a:cubicBezTo>
                <a:cubicBezTo>
                  <a:pt x="49275" y="84"/>
                  <a:pt x="48896" y="1"/>
                  <a:pt x="48491" y="1"/>
                </a:cubicBezTo>
                <a:close/>
              </a:path>
            </a:pathLst>
          </a:custGeom>
          <a:solidFill>
            <a:srgbClr val="CE2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-1220605" y="1896806"/>
            <a:ext cx="3594029" cy="1715438"/>
          </a:xfrm>
          <a:custGeom>
            <a:rect b="b" l="l" r="r" t="t"/>
            <a:pathLst>
              <a:path extrusionOk="0" h="48786" w="102212">
                <a:moveTo>
                  <a:pt x="14577" y="0"/>
                </a:moveTo>
                <a:cubicBezTo>
                  <a:pt x="13984" y="0"/>
                  <a:pt x="13390" y="19"/>
                  <a:pt x="12796" y="60"/>
                </a:cubicBezTo>
                <a:cubicBezTo>
                  <a:pt x="7261" y="446"/>
                  <a:pt x="0" y="4697"/>
                  <a:pt x="7119" y="9062"/>
                </a:cubicBezTo>
                <a:cubicBezTo>
                  <a:pt x="9145" y="10301"/>
                  <a:pt x="12529" y="10498"/>
                  <a:pt x="16125" y="10498"/>
                </a:cubicBezTo>
                <a:cubicBezTo>
                  <a:pt x="17792" y="10498"/>
                  <a:pt x="19505" y="10455"/>
                  <a:pt x="21150" y="10455"/>
                </a:cubicBezTo>
                <a:cubicBezTo>
                  <a:pt x="23675" y="10455"/>
                  <a:pt x="26040" y="10555"/>
                  <a:pt x="27832" y="11059"/>
                </a:cubicBezTo>
                <a:cubicBezTo>
                  <a:pt x="36020" y="13341"/>
                  <a:pt x="43795" y="18948"/>
                  <a:pt x="46334" y="27065"/>
                </a:cubicBezTo>
                <a:cubicBezTo>
                  <a:pt x="46919" y="28948"/>
                  <a:pt x="47233" y="30959"/>
                  <a:pt x="48317" y="32585"/>
                </a:cubicBezTo>
                <a:cubicBezTo>
                  <a:pt x="49147" y="33824"/>
                  <a:pt x="50610" y="34778"/>
                  <a:pt x="52027" y="34778"/>
                </a:cubicBezTo>
                <a:cubicBezTo>
                  <a:pt x="52486" y="34778"/>
                  <a:pt x="52941" y="34678"/>
                  <a:pt x="53367" y="34454"/>
                </a:cubicBezTo>
                <a:cubicBezTo>
                  <a:pt x="55436" y="33370"/>
                  <a:pt x="55407" y="30360"/>
                  <a:pt x="54551" y="28192"/>
                </a:cubicBezTo>
                <a:cubicBezTo>
                  <a:pt x="53681" y="26023"/>
                  <a:pt x="52254" y="23926"/>
                  <a:pt x="52497" y="21601"/>
                </a:cubicBezTo>
                <a:lnTo>
                  <a:pt x="52497" y="21601"/>
                </a:lnTo>
                <a:cubicBezTo>
                  <a:pt x="61113" y="26123"/>
                  <a:pt x="69187" y="31672"/>
                  <a:pt x="76491" y="38106"/>
                </a:cubicBezTo>
                <a:cubicBezTo>
                  <a:pt x="76506" y="38106"/>
                  <a:pt x="76506" y="38106"/>
                  <a:pt x="76506" y="38120"/>
                </a:cubicBezTo>
                <a:cubicBezTo>
                  <a:pt x="79740" y="40970"/>
                  <a:pt x="86982" y="48785"/>
                  <a:pt x="92527" y="48785"/>
                </a:cubicBezTo>
                <a:cubicBezTo>
                  <a:pt x="93145" y="48785"/>
                  <a:pt x="93741" y="48688"/>
                  <a:pt x="94309" y="48477"/>
                </a:cubicBezTo>
                <a:cubicBezTo>
                  <a:pt x="102212" y="45524"/>
                  <a:pt x="85835" y="32386"/>
                  <a:pt x="82026" y="29604"/>
                </a:cubicBezTo>
                <a:cubicBezTo>
                  <a:pt x="65878" y="17806"/>
                  <a:pt x="47789" y="8677"/>
                  <a:pt x="28702" y="2699"/>
                </a:cubicBezTo>
                <a:cubicBezTo>
                  <a:pt x="24120" y="1265"/>
                  <a:pt x="19368" y="0"/>
                  <a:pt x="14577" y="0"/>
                </a:cubicBezTo>
                <a:close/>
              </a:path>
            </a:pathLst>
          </a:custGeom>
          <a:solidFill>
            <a:srgbClr val="FF97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1108070" y="4910007"/>
            <a:ext cx="784053" cy="460980"/>
          </a:xfrm>
          <a:custGeom>
            <a:rect b="b" l="l" r="r" t="t"/>
            <a:pathLst>
              <a:path extrusionOk="0" h="13110" w="22298">
                <a:moveTo>
                  <a:pt x="18770" y="1"/>
                </a:moveTo>
                <a:cubicBezTo>
                  <a:pt x="18369" y="1"/>
                  <a:pt x="17964" y="123"/>
                  <a:pt x="17590" y="256"/>
                </a:cubicBezTo>
                <a:cubicBezTo>
                  <a:pt x="16320" y="741"/>
                  <a:pt x="15122" y="1440"/>
                  <a:pt x="14095" y="2324"/>
                </a:cubicBezTo>
                <a:cubicBezTo>
                  <a:pt x="13510" y="2838"/>
                  <a:pt x="12939" y="3409"/>
                  <a:pt x="12198" y="3637"/>
                </a:cubicBezTo>
                <a:cubicBezTo>
                  <a:pt x="11943" y="3719"/>
                  <a:pt x="11679" y="3755"/>
                  <a:pt x="11413" y="3755"/>
                </a:cubicBezTo>
                <a:cubicBezTo>
                  <a:pt x="10756" y="3755"/>
                  <a:pt x="10082" y="3536"/>
                  <a:pt x="9473" y="3252"/>
                </a:cubicBezTo>
                <a:cubicBezTo>
                  <a:pt x="7790" y="2496"/>
                  <a:pt x="6278" y="1297"/>
                  <a:pt x="4480" y="884"/>
                </a:cubicBezTo>
                <a:cubicBezTo>
                  <a:pt x="4159" y="810"/>
                  <a:pt x="3823" y="773"/>
                  <a:pt x="3484" y="773"/>
                </a:cubicBezTo>
                <a:cubicBezTo>
                  <a:pt x="1924" y="773"/>
                  <a:pt x="317" y="1549"/>
                  <a:pt x="1" y="3038"/>
                </a:cubicBezTo>
                <a:cubicBezTo>
                  <a:pt x="1171" y="9429"/>
                  <a:pt x="5735" y="13095"/>
                  <a:pt x="12269" y="13109"/>
                </a:cubicBezTo>
                <a:cubicBezTo>
                  <a:pt x="12286" y="13109"/>
                  <a:pt x="12304" y="13109"/>
                  <a:pt x="12321" y="13109"/>
                </a:cubicBezTo>
                <a:cubicBezTo>
                  <a:pt x="15258" y="13109"/>
                  <a:pt x="18271" y="11911"/>
                  <a:pt x="20086" y="9600"/>
                </a:cubicBezTo>
                <a:cubicBezTo>
                  <a:pt x="21912" y="7274"/>
                  <a:pt x="22298" y="3794"/>
                  <a:pt x="20686" y="1312"/>
                </a:cubicBezTo>
                <a:cubicBezTo>
                  <a:pt x="20286" y="698"/>
                  <a:pt x="19716" y="128"/>
                  <a:pt x="18988" y="13"/>
                </a:cubicBezTo>
                <a:cubicBezTo>
                  <a:pt x="18916" y="5"/>
                  <a:pt x="18843" y="1"/>
                  <a:pt x="18770" y="1"/>
                </a:cubicBezTo>
                <a:close/>
              </a:path>
            </a:pathLst>
          </a:custGeom>
          <a:solidFill>
            <a:srgbClr val="0708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-690125" y="2176375"/>
            <a:ext cx="1427925" cy="1523553"/>
            <a:chOff x="-690125" y="2176375"/>
            <a:chExt cx="1427925" cy="1523553"/>
          </a:xfrm>
        </p:grpSpPr>
        <p:sp>
          <p:nvSpPr>
            <p:cNvPr id="48" name="Google Shape;48;p2"/>
            <p:cNvSpPr/>
            <p:nvPr/>
          </p:nvSpPr>
          <p:spPr>
            <a:xfrm>
              <a:off x="-645505" y="2995251"/>
              <a:ext cx="216460" cy="177606"/>
            </a:xfrm>
            <a:custGeom>
              <a:rect b="b" l="l" r="r" t="t"/>
              <a:pathLst>
                <a:path extrusionOk="0" h="5051" w="6156">
                  <a:moveTo>
                    <a:pt x="2708" y="0"/>
                  </a:moveTo>
                  <a:cubicBezTo>
                    <a:pt x="1857" y="0"/>
                    <a:pt x="994" y="422"/>
                    <a:pt x="586" y="1174"/>
                  </a:cubicBezTo>
                  <a:cubicBezTo>
                    <a:pt x="1" y="2201"/>
                    <a:pt x="429" y="3585"/>
                    <a:pt x="1356" y="4312"/>
                  </a:cubicBezTo>
                  <a:cubicBezTo>
                    <a:pt x="1923" y="4769"/>
                    <a:pt x="2847" y="5050"/>
                    <a:pt x="3718" y="5050"/>
                  </a:cubicBezTo>
                  <a:cubicBezTo>
                    <a:pt x="4995" y="5050"/>
                    <a:pt x="6156" y="4445"/>
                    <a:pt x="5893" y="2900"/>
                  </a:cubicBezTo>
                  <a:cubicBezTo>
                    <a:pt x="5636" y="1459"/>
                    <a:pt x="4495" y="190"/>
                    <a:pt x="3011" y="19"/>
                  </a:cubicBezTo>
                  <a:cubicBezTo>
                    <a:pt x="2911" y="6"/>
                    <a:pt x="2809" y="0"/>
                    <a:pt x="2708" y="0"/>
                  </a:cubicBezTo>
                  <a:close/>
                </a:path>
              </a:pathLst>
            </a:custGeom>
            <a:solidFill>
              <a:srgbClr val="0707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601342" y="2573278"/>
              <a:ext cx="247825" cy="178415"/>
            </a:xfrm>
            <a:custGeom>
              <a:rect b="b" l="l" r="r" t="t"/>
              <a:pathLst>
                <a:path extrusionOk="0" h="5074" w="7048">
                  <a:moveTo>
                    <a:pt x="4473" y="1"/>
                  </a:moveTo>
                  <a:cubicBezTo>
                    <a:pt x="4098" y="1"/>
                    <a:pt x="3723" y="74"/>
                    <a:pt x="3381" y="222"/>
                  </a:cubicBezTo>
                  <a:cubicBezTo>
                    <a:pt x="1741" y="935"/>
                    <a:pt x="0" y="4060"/>
                    <a:pt x="2497" y="4887"/>
                  </a:cubicBezTo>
                  <a:cubicBezTo>
                    <a:pt x="2869" y="5012"/>
                    <a:pt x="3260" y="5074"/>
                    <a:pt x="3649" y="5074"/>
                  </a:cubicBezTo>
                  <a:cubicBezTo>
                    <a:pt x="4719" y="5074"/>
                    <a:pt x="5774" y="4607"/>
                    <a:pt x="6391" y="3717"/>
                  </a:cubicBezTo>
                  <a:cubicBezTo>
                    <a:pt x="6933" y="2933"/>
                    <a:pt x="7047" y="1820"/>
                    <a:pt x="6534" y="1021"/>
                  </a:cubicBezTo>
                  <a:cubicBezTo>
                    <a:pt x="6094" y="347"/>
                    <a:pt x="5286" y="1"/>
                    <a:pt x="4473" y="1"/>
                  </a:cubicBezTo>
                  <a:close/>
                </a:path>
              </a:pathLst>
            </a:custGeom>
            <a:solidFill>
              <a:srgbClr val="0707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29992" y="2817862"/>
              <a:ext cx="207775" cy="181017"/>
            </a:xfrm>
            <a:custGeom>
              <a:rect b="b" l="l" r="r" t="t"/>
              <a:pathLst>
                <a:path extrusionOk="0" h="5148" w="5909">
                  <a:moveTo>
                    <a:pt x="2665" y="1"/>
                  </a:moveTo>
                  <a:cubicBezTo>
                    <a:pt x="1891" y="1"/>
                    <a:pt x="1112" y="346"/>
                    <a:pt x="671" y="984"/>
                  </a:cubicBezTo>
                  <a:cubicBezTo>
                    <a:pt x="1" y="1954"/>
                    <a:pt x="300" y="3380"/>
                    <a:pt x="1142" y="4193"/>
                  </a:cubicBezTo>
                  <a:cubicBezTo>
                    <a:pt x="1739" y="4758"/>
                    <a:pt x="2817" y="5147"/>
                    <a:pt x="3786" y="5147"/>
                  </a:cubicBezTo>
                  <a:cubicBezTo>
                    <a:pt x="4922" y="5147"/>
                    <a:pt x="5908" y="4612"/>
                    <a:pt x="5793" y="3195"/>
                  </a:cubicBezTo>
                  <a:cubicBezTo>
                    <a:pt x="5678" y="1726"/>
                    <a:pt x="4651" y="370"/>
                    <a:pt x="3196" y="56"/>
                  </a:cubicBezTo>
                  <a:cubicBezTo>
                    <a:pt x="3022" y="19"/>
                    <a:pt x="2844" y="1"/>
                    <a:pt x="2665" y="1"/>
                  </a:cubicBezTo>
                  <a:close/>
                </a:path>
              </a:pathLst>
            </a:custGeom>
            <a:solidFill>
              <a:srgbClr val="0707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46915" y="2176375"/>
              <a:ext cx="235800" cy="183091"/>
            </a:xfrm>
            <a:custGeom>
              <a:rect b="b" l="l" r="r" t="t"/>
              <a:pathLst>
                <a:path extrusionOk="0" h="5207" w="6706">
                  <a:moveTo>
                    <a:pt x="3484" y="0"/>
                  </a:moveTo>
                  <a:cubicBezTo>
                    <a:pt x="2233" y="0"/>
                    <a:pt x="991" y="645"/>
                    <a:pt x="429" y="1781"/>
                  </a:cubicBezTo>
                  <a:cubicBezTo>
                    <a:pt x="1" y="2637"/>
                    <a:pt x="58" y="3750"/>
                    <a:pt x="685" y="4463"/>
                  </a:cubicBezTo>
                  <a:cubicBezTo>
                    <a:pt x="1124" y="4967"/>
                    <a:pt x="1785" y="5207"/>
                    <a:pt x="2457" y="5207"/>
                  </a:cubicBezTo>
                  <a:cubicBezTo>
                    <a:pt x="2965" y="5207"/>
                    <a:pt x="3480" y="5070"/>
                    <a:pt x="3909" y="4805"/>
                  </a:cubicBezTo>
                  <a:cubicBezTo>
                    <a:pt x="5436" y="3850"/>
                    <a:pt x="6705" y="512"/>
                    <a:pt x="4109" y="55"/>
                  </a:cubicBezTo>
                  <a:cubicBezTo>
                    <a:pt x="3903" y="18"/>
                    <a:pt x="3693" y="0"/>
                    <a:pt x="3484" y="0"/>
                  </a:cubicBezTo>
                  <a:close/>
                </a:path>
              </a:pathLst>
            </a:custGeom>
            <a:solidFill>
              <a:srgbClr val="0707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200913" y="3178935"/>
              <a:ext cx="195363" cy="197613"/>
            </a:xfrm>
            <a:custGeom>
              <a:rect b="b" l="l" r="r" t="t"/>
              <a:pathLst>
                <a:path extrusionOk="0" h="5620" w="5556">
                  <a:moveTo>
                    <a:pt x="3259" y="1"/>
                  </a:moveTo>
                  <a:cubicBezTo>
                    <a:pt x="2465" y="1"/>
                    <a:pt x="1650" y="403"/>
                    <a:pt x="1148" y="1043"/>
                  </a:cubicBezTo>
                  <a:cubicBezTo>
                    <a:pt x="101" y="2371"/>
                    <a:pt x="1" y="5619"/>
                    <a:pt x="2154" y="5619"/>
                  </a:cubicBezTo>
                  <a:cubicBezTo>
                    <a:pt x="2290" y="5619"/>
                    <a:pt x="2435" y="5606"/>
                    <a:pt x="2588" y="5579"/>
                  </a:cubicBezTo>
                  <a:cubicBezTo>
                    <a:pt x="4029" y="5322"/>
                    <a:pt x="5285" y="4153"/>
                    <a:pt x="5456" y="2683"/>
                  </a:cubicBezTo>
                  <a:cubicBezTo>
                    <a:pt x="5556" y="1742"/>
                    <a:pt x="5128" y="715"/>
                    <a:pt x="4286" y="258"/>
                  </a:cubicBezTo>
                  <a:cubicBezTo>
                    <a:pt x="3968" y="82"/>
                    <a:pt x="3616" y="1"/>
                    <a:pt x="3259" y="1"/>
                  </a:cubicBezTo>
                  <a:close/>
                </a:path>
              </a:pathLst>
            </a:custGeom>
            <a:solidFill>
              <a:srgbClr val="0707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99893" y="2782032"/>
              <a:ext cx="216390" cy="190862"/>
            </a:xfrm>
            <a:custGeom>
              <a:rect b="b" l="l" r="r" t="t"/>
              <a:pathLst>
                <a:path extrusionOk="0" h="5428" w="6154">
                  <a:moveTo>
                    <a:pt x="3780" y="0"/>
                  </a:moveTo>
                  <a:cubicBezTo>
                    <a:pt x="3100" y="0"/>
                    <a:pt x="2402" y="267"/>
                    <a:pt x="1903" y="733"/>
                  </a:cubicBezTo>
                  <a:cubicBezTo>
                    <a:pt x="601" y="1950"/>
                    <a:pt x="1" y="5427"/>
                    <a:pt x="2567" y="5427"/>
                  </a:cubicBezTo>
                  <a:cubicBezTo>
                    <a:pt x="2588" y="5427"/>
                    <a:pt x="2609" y="5427"/>
                    <a:pt x="2630" y="5426"/>
                  </a:cubicBezTo>
                  <a:cubicBezTo>
                    <a:pt x="4085" y="5398"/>
                    <a:pt x="5512" y="4456"/>
                    <a:pt x="5897" y="3016"/>
                  </a:cubicBezTo>
                  <a:cubicBezTo>
                    <a:pt x="6154" y="2103"/>
                    <a:pt x="5883" y="1018"/>
                    <a:pt x="5127" y="434"/>
                  </a:cubicBezTo>
                  <a:cubicBezTo>
                    <a:pt x="4740" y="136"/>
                    <a:pt x="4265" y="0"/>
                    <a:pt x="3780" y="0"/>
                  </a:cubicBezTo>
                  <a:close/>
                </a:path>
              </a:pathLst>
            </a:custGeom>
            <a:solidFill>
              <a:srgbClr val="0707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1754" y="3298379"/>
              <a:ext cx="222262" cy="189174"/>
            </a:xfrm>
            <a:custGeom>
              <a:rect b="b" l="l" r="r" t="t"/>
              <a:pathLst>
                <a:path extrusionOk="0" h="5380" w="6321">
                  <a:moveTo>
                    <a:pt x="3927" y="0"/>
                  </a:moveTo>
                  <a:cubicBezTo>
                    <a:pt x="3290" y="0"/>
                    <a:pt x="2637" y="230"/>
                    <a:pt x="2141" y="642"/>
                  </a:cubicBezTo>
                  <a:cubicBezTo>
                    <a:pt x="771" y="1797"/>
                    <a:pt x="1" y="5292"/>
                    <a:pt x="2640" y="5378"/>
                  </a:cubicBezTo>
                  <a:cubicBezTo>
                    <a:pt x="2674" y="5379"/>
                    <a:pt x="2707" y="5379"/>
                    <a:pt x="2741" y="5379"/>
                  </a:cubicBezTo>
                  <a:cubicBezTo>
                    <a:pt x="4163" y="5379"/>
                    <a:pt x="5575" y="4503"/>
                    <a:pt x="6035" y="3124"/>
                  </a:cubicBezTo>
                  <a:cubicBezTo>
                    <a:pt x="6320" y="2225"/>
                    <a:pt x="6106" y="1141"/>
                    <a:pt x="5393" y="513"/>
                  </a:cubicBezTo>
                  <a:cubicBezTo>
                    <a:pt x="4983" y="162"/>
                    <a:pt x="4461" y="0"/>
                    <a:pt x="3927" y="0"/>
                  </a:cubicBezTo>
                  <a:close/>
                </a:path>
              </a:pathLst>
            </a:custGeom>
            <a:solidFill>
              <a:srgbClr val="0707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690125" y="3493209"/>
              <a:ext cx="222227" cy="188963"/>
            </a:xfrm>
            <a:custGeom>
              <a:rect b="b" l="l" r="r" t="t"/>
              <a:pathLst>
                <a:path extrusionOk="0" h="5374" w="6320">
                  <a:moveTo>
                    <a:pt x="3913" y="0"/>
                  </a:moveTo>
                  <a:cubicBezTo>
                    <a:pt x="3278" y="0"/>
                    <a:pt x="2627" y="226"/>
                    <a:pt x="2140" y="636"/>
                  </a:cubicBezTo>
                  <a:cubicBezTo>
                    <a:pt x="771" y="1791"/>
                    <a:pt x="0" y="5286"/>
                    <a:pt x="2639" y="5372"/>
                  </a:cubicBezTo>
                  <a:cubicBezTo>
                    <a:pt x="2674" y="5373"/>
                    <a:pt x="2708" y="5373"/>
                    <a:pt x="2742" y="5373"/>
                  </a:cubicBezTo>
                  <a:cubicBezTo>
                    <a:pt x="4163" y="5373"/>
                    <a:pt x="5575" y="4511"/>
                    <a:pt x="6020" y="3132"/>
                  </a:cubicBezTo>
                  <a:cubicBezTo>
                    <a:pt x="6320" y="2219"/>
                    <a:pt x="6106" y="1135"/>
                    <a:pt x="5378" y="507"/>
                  </a:cubicBezTo>
                  <a:cubicBezTo>
                    <a:pt x="4973" y="161"/>
                    <a:pt x="4449" y="0"/>
                    <a:pt x="3913" y="0"/>
                  </a:cubicBezTo>
                  <a:close/>
                </a:path>
              </a:pathLst>
            </a:custGeom>
            <a:solidFill>
              <a:srgbClr val="0707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28091" y="2802601"/>
              <a:ext cx="209709" cy="179997"/>
            </a:xfrm>
            <a:custGeom>
              <a:rect b="b" l="l" r="r" t="t"/>
              <a:pathLst>
                <a:path extrusionOk="0" h="5119" w="5964">
                  <a:moveTo>
                    <a:pt x="2657" y="0"/>
                  </a:moveTo>
                  <a:cubicBezTo>
                    <a:pt x="1866" y="0"/>
                    <a:pt x="1079" y="358"/>
                    <a:pt x="643" y="1018"/>
                  </a:cubicBezTo>
                  <a:cubicBezTo>
                    <a:pt x="1" y="2003"/>
                    <a:pt x="315" y="3415"/>
                    <a:pt x="1185" y="4214"/>
                  </a:cubicBezTo>
                  <a:cubicBezTo>
                    <a:pt x="1779" y="4756"/>
                    <a:pt x="2820" y="5119"/>
                    <a:pt x="3768" y="5119"/>
                  </a:cubicBezTo>
                  <a:cubicBezTo>
                    <a:pt x="4938" y="5119"/>
                    <a:pt x="5963" y="4566"/>
                    <a:pt x="5821" y="3115"/>
                  </a:cubicBezTo>
                  <a:cubicBezTo>
                    <a:pt x="5679" y="1660"/>
                    <a:pt x="4609" y="319"/>
                    <a:pt x="3154" y="48"/>
                  </a:cubicBezTo>
                  <a:cubicBezTo>
                    <a:pt x="2990" y="16"/>
                    <a:pt x="2823" y="0"/>
                    <a:pt x="2657" y="0"/>
                  </a:cubicBezTo>
                  <a:close/>
                </a:path>
              </a:pathLst>
            </a:custGeom>
            <a:solidFill>
              <a:srgbClr val="0707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92554" y="3530269"/>
              <a:ext cx="242445" cy="169659"/>
            </a:xfrm>
            <a:custGeom>
              <a:rect b="b" l="l" r="r" t="t"/>
              <a:pathLst>
                <a:path extrusionOk="0" h="4825" w="6895">
                  <a:moveTo>
                    <a:pt x="2777" y="1"/>
                  </a:moveTo>
                  <a:cubicBezTo>
                    <a:pt x="2527" y="1"/>
                    <a:pt x="2275" y="31"/>
                    <a:pt x="2026" y="95"/>
                  </a:cubicBezTo>
                  <a:cubicBezTo>
                    <a:pt x="1099" y="338"/>
                    <a:pt x="300" y="1108"/>
                    <a:pt x="172" y="2049"/>
                  </a:cubicBezTo>
                  <a:cubicBezTo>
                    <a:pt x="1" y="3219"/>
                    <a:pt x="914" y="4360"/>
                    <a:pt x="2026" y="4703"/>
                  </a:cubicBezTo>
                  <a:cubicBezTo>
                    <a:pt x="2294" y="4785"/>
                    <a:pt x="2602" y="4824"/>
                    <a:pt x="2924" y="4824"/>
                  </a:cubicBezTo>
                  <a:cubicBezTo>
                    <a:pt x="4680" y="4824"/>
                    <a:pt x="6894" y="3651"/>
                    <a:pt x="5750" y="1736"/>
                  </a:cubicBezTo>
                  <a:cubicBezTo>
                    <a:pt x="5124" y="697"/>
                    <a:pt x="3972" y="1"/>
                    <a:pt x="2777" y="1"/>
                  </a:cubicBezTo>
                  <a:close/>
                </a:path>
              </a:pathLst>
            </a:custGeom>
            <a:solidFill>
              <a:srgbClr val="0707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Google Shape;58;p2"/>
          <p:cNvSpPr/>
          <p:nvPr/>
        </p:nvSpPr>
        <p:spPr>
          <a:xfrm>
            <a:off x="8671101" y="1216500"/>
            <a:ext cx="352645" cy="203485"/>
          </a:xfrm>
          <a:custGeom>
            <a:rect b="b" l="l" r="r" t="t"/>
            <a:pathLst>
              <a:path extrusionOk="0" h="5787" w="10029">
                <a:moveTo>
                  <a:pt x="4250" y="0"/>
                </a:moveTo>
                <a:cubicBezTo>
                  <a:pt x="4141" y="0"/>
                  <a:pt x="4032" y="3"/>
                  <a:pt x="3923" y="7"/>
                </a:cubicBezTo>
                <a:cubicBezTo>
                  <a:pt x="0" y="164"/>
                  <a:pt x="1798" y="3930"/>
                  <a:pt x="4066" y="5143"/>
                </a:cubicBezTo>
                <a:cubicBezTo>
                  <a:pt x="4840" y="5560"/>
                  <a:pt x="5807" y="5786"/>
                  <a:pt x="6726" y="5786"/>
                </a:cubicBezTo>
                <a:cubicBezTo>
                  <a:pt x="7569" y="5786"/>
                  <a:pt x="8371" y="5595"/>
                  <a:pt x="8945" y="5186"/>
                </a:cubicBezTo>
                <a:cubicBezTo>
                  <a:pt x="9900" y="4487"/>
                  <a:pt x="10029" y="3303"/>
                  <a:pt x="9415" y="2333"/>
                </a:cubicBezTo>
                <a:cubicBezTo>
                  <a:pt x="8507" y="896"/>
                  <a:pt x="6337" y="0"/>
                  <a:pt x="4250" y="0"/>
                </a:cubicBezTo>
                <a:close/>
              </a:path>
            </a:pathLst>
          </a:custGeom>
          <a:solidFill>
            <a:srgbClr val="0707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2"/>
          <p:cNvGrpSpPr/>
          <p:nvPr/>
        </p:nvGrpSpPr>
        <p:grpSpPr>
          <a:xfrm>
            <a:off x="7750537" y="1696912"/>
            <a:ext cx="1997008" cy="1169618"/>
            <a:chOff x="7750537" y="1696912"/>
            <a:chExt cx="1997008" cy="1169618"/>
          </a:xfrm>
        </p:grpSpPr>
        <p:sp>
          <p:nvSpPr>
            <p:cNvPr id="60" name="Google Shape;60;p2"/>
            <p:cNvSpPr/>
            <p:nvPr/>
          </p:nvSpPr>
          <p:spPr>
            <a:xfrm>
              <a:off x="9416807" y="2164736"/>
              <a:ext cx="330738" cy="188190"/>
            </a:xfrm>
            <a:custGeom>
              <a:rect b="b" l="l" r="r" t="t"/>
              <a:pathLst>
                <a:path extrusionOk="0" h="5352" w="9406">
                  <a:moveTo>
                    <a:pt x="4955" y="1"/>
                  </a:moveTo>
                  <a:cubicBezTo>
                    <a:pt x="2715" y="1"/>
                    <a:pt x="932" y="1214"/>
                    <a:pt x="518" y="2726"/>
                  </a:cubicBezTo>
                  <a:cubicBezTo>
                    <a:pt x="0" y="4578"/>
                    <a:pt x="2277" y="5352"/>
                    <a:pt x="4479" y="5352"/>
                  </a:cubicBezTo>
                  <a:cubicBezTo>
                    <a:pt x="5550" y="5352"/>
                    <a:pt x="6604" y="5168"/>
                    <a:pt x="7309" y="4837"/>
                  </a:cubicBezTo>
                  <a:cubicBezTo>
                    <a:pt x="8721" y="4166"/>
                    <a:pt x="9406" y="2726"/>
                    <a:pt x="8578" y="1542"/>
                  </a:cubicBezTo>
                  <a:cubicBezTo>
                    <a:pt x="7908" y="586"/>
                    <a:pt x="6382" y="1"/>
                    <a:pt x="4955" y="1"/>
                  </a:cubicBezTo>
                  <a:close/>
                </a:path>
              </a:pathLst>
            </a:custGeom>
            <a:solidFill>
              <a:srgbClr val="CBE3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23171" y="1696912"/>
              <a:ext cx="370718" cy="197719"/>
            </a:xfrm>
            <a:custGeom>
              <a:rect b="b" l="l" r="r" t="t"/>
              <a:pathLst>
                <a:path extrusionOk="0" h="5623" w="10543">
                  <a:moveTo>
                    <a:pt x="3431" y="1"/>
                  </a:moveTo>
                  <a:cubicBezTo>
                    <a:pt x="2381" y="1"/>
                    <a:pt x="1382" y="283"/>
                    <a:pt x="799" y="867"/>
                  </a:cubicBezTo>
                  <a:cubicBezTo>
                    <a:pt x="0" y="1665"/>
                    <a:pt x="114" y="2864"/>
                    <a:pt x="899" y="3777"/>
                  </a:cubicBezTo>
                  <a:cubicBezTo>
                    <a:pt x="1936" y="4969"/>
                    <a:pt x="3839" y="5623"/>
                    <a:pt x="5668" y="5623"/>
                  </a:cubicBezTo>
                  <a:cubicBezTo>
                    <a:pt x="6029" y="5623"/>
                    <a:pt x="6386" y="5597"/>
                    <a:pt x="6734" y="5546"/>
                  </a:cubicBezTo>
                  <a:cubicBezTo>
                    <a:pt x="10542" y="4961"/>
                    <a:pt x="8017" y="1380"/>
                    <a:pt x="5550" y="396"/>
                  </a:cubicBezTo>
                  <a:cubicBezTo>
                    <a:pt x="4899" y="134"/>
                    <a:pt x="4153" y="1"/>
                    <a:pt x="3431" y="1"/>
                  </a:cubicBezTo>
                  <a:close/>
                </a:path>
              </a:pathLst>
            </a:custGeom>
            <a:solidFill>
              <a:srgbClr val="CBE3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745292" y="1916039"/>
              <a:ext cx="317095" cy="191249"/>
            </a:xfrm>
            <a:custGeom>
              <a:rect b="b" l="l" r="r" t="t"/>
              <a:pathLst>
                <a:path extrusionOk="0" h="5439" w="9018">
                  <a:moveTo>
                    <a:pt x="4628" y="0"/>
                  </a:moveTo>
                  <a:cubicBezTo>
                    <a:pt x="4507" y="0"/>
                    <a:pt x="4386" y="4"/>
                    <a:pt x="4267" y="13"/>
                  </a:cubicBezTo>
                  <a:cubicBezTo>
                    <a:pt x="2056" y="155"/>
                    <a:pt x="458" y="1496"/>
                    <a:pt x="244" y="3051"/>
                  </a:cubicBezTo>
                  <a:cubicBezTo>
                    <a:pt x="1" y="4765"/>
                    <a:pt x="1905" y="5439"/>
                    <a:pt x="3881" y="5439"/>
                  </a:cubicBezTo>
                  <a:cubicBezTo>
                    <a:pt x="5146" y="5439"/>
                    <a:pt x="6440" y="5162"/>
                    <a:pt x="7220" y="4706"/>
                  </a:cubicBezTo>
                  <a:cubicBezTo>
                    <a:pt x="8532" y="3950"/>
                    <a:pt x="9017" y="2452"/>
                    <a:pt x="8047" y="1325"/>
                  </a:cubicBezTo>
                  <a:cubicBezTo>
                    <a:pt x="7329" y="489"/>
                    <a:pt x="5941" y="0"/>
                    <a:pt x="4628" y="0"/>
                  </a:cubicBezTo>
                  <a:close/>
                </a:path>
              </a:pathLst>
            </a:custGeom>
            <a:solidFill>
              <a:srgbClr val="CBE3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862696" y="2310481"/>
              <a:ext cx="289809" cy="218887"/>
            </a:xfrm>
            <a:custGeom>
              <a:rect b="b" l="l" r="r" t="t"/>
              <a:pathLst>
                <a:path extrusionOk="0" h="6225" w="8242">
                  <a:moveTo>
                    <a:pt x="3120" y="0"/>
                  </a:moveTo>
                  <a:cubicBezTo>
                    <a:pt x="2722" y="0"/>
                    <a:pt x="2332" y="52"/>
                    <a:pt x="1969" y="164"/>
                  </a:cubicBezTo>
                  <a:cubicBezTo>
                    <a:pt x="700" y="564"/>
                    <a:pt x="1" y="1605"/>
                    <a:pt x="129" y="2632"/>
                  </a:cubicBezTo>
                  <a:cubicBezTo>
                    <a:pt x="329" y="4244"/>
                    <a:pt x="2183" y="5656"/>
                    <a:pt x="4352" y="6113"/>
                  </a:cubicBezTo>
                  <a:cubicBezTo>
                    <a:pt x="4716" y="6189"/>
                    <a:pt x="5047" y="6224"/>
                    <a:pt x="5346" y="6224"/>
                  </a:cubicBezTo>
                  <a:cubicBezTo>
                    <a:pt x="8242" y="6224"/>
                    <a:pt x="8151" y="2919"/>
                    <a:pt x="6677" y="1419"/>
                  </a:cubicBezTo>
                  <a:cubicBezTo>
                    <a:pt x="5865" y="575"/>
                    <a:pt x="4446" y="0"/>
                    <a:pt x="3120" y="0"/>
                  </a:cubicBezTo>
                  <a:close/>
                </a:path>
              </a:pathLst>
            </a:custGeom>
            <a:solidFill>
              <a:srgbClr val="CBE3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240232" y="1830526"/>
              <a:ext cx="319803" cy="212381"/>
            </a:xfrm>
            <a:custGeom>
              <a:rect b="b" l="l" r="r" t="t"/>
              <a:pathLst>
                <a:path extrusionOk="0" h="6040" w="9095">
                  <a:moveTo>
                    <a:pt x="3211" y="1"/>
                  </a:moveTo>
                  <a:cubicBezTo>
                    <a:pt x="2631" y="1"/>
                    <a:pt x="2074" y="100"/>
                    <a:pt x="1598" y="319"/>
                  </a:cubicBezTo>
                  <a:cubicBezTo>
                    <a:pt x="443" y="847"/>
                    <a:pt x="0" y="1974"/>
                    <a:pt x="343" y="2987"/>
                  </a:cubicBezTo>
                  <a:cubicBezTo>
                    <a:pt x="885" y="4584"/>
                    <a:pt x="2996" y="5797"/>
                    <a:pt x="5193" y="6011"/>
                  </a:cubicBezTo>
                  <a:cubicBezTo>
                    <a:pt x="5386" y="6030"/>
                    <a:pt x="5568" y="6040"/>
                    <a:pt x="5739" y="6040"/>
                  </a:cubicBezTo>
                  <a:cubicBezTo>
                    <a:pt x="9094" y="6040"/>
                    <a:pt x="8295" y="2458"/>
                    <a:pt x="6463" y="1047"/>
                  </a:cubicBezTo>
                  <a:cubicBezTo>
                    <a:pt x="5616" y="400"/>
                    <a:pt x="4370" y="1"/>
                    <a:pt x="3211" y="1"/>
                  </a:cubicBezTo>
                  <a:close/>
                </a:path>
              </a:pathLst>
            </a:custGeom>
            <a:solidFill>
              <a:srgbClr val="CBE3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094769" y="2375530"/>
              <a:ext cx="329684" cy="210026"/>
            </a:xfrm>
            <a:custGeom>
              <a:rect b="b" l="l" r="r" t="t"/>
              <a:pathLst>
                <a:path extrusionOk="0" h="5973" w="9376">
                  <a:moveTo>
                    <a:pt x="3240" y="1"/>
                  </a:moveTo>
                  <a:cubicBezTo>
                    <a:pt x="2600" y="1"/>
                    <a:pt x="1988" y="120"/>
                    <a:pt x="1484" y="383"/>
                  </a:cubicBezTo>
                  <a:cubicBezTo>
                    <a:pt x="371" y="967"/>
                    <a:pt x="0" y="2109"/>
                    <a:pt x="428" y="3122"/>
                  </a:cubicBezTo>
                  <a:cubicBezTo>
                    <a:pt x="1070" y="4691"/>
                    <a:pt x="3253" y="5832"/>
                    <a:pt x="5464" y="5960"/>
                  </a:cubicBezTo>
                  <a:cubicBezTo>
                    <a:pt x="5591" y="5969"/>
                    <a:pt x="5713" y="5973"/>
                    <a:pt x="5830" y="5973"/>
                  </a:cubicBezTo>
                  <a:cubicBezTo>
                    <a:pt x="9376" y="5973"/>
                    <a:pt x="8324" y="2306"/>
                    <a:pt x="6363" y="939"/>
                  </a:cubicBezTo>
                  <a:cubicBezTo>
                    <a:pt x="5515" y="353"/>
                    <a:pt x="4337" y="1"/>
                    <a:pt x="3240" y="1"/>
                  </a:cubicBezTo>
                  <a:close/>
                </a:path>
              </a:pathLst>
            </a:custGeom>
            <a:solidFill>
              <a:srgbClr val="CBE3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750537" y="1815934"/>
              <a:ext cx="320682" cy="190440"/>
            </a:xfrm>
            <a:custGeom>
              <a:rect b="b" l="l" r="r" t="t"/>
              <a:pathLst>
                <a:path extrusionOk="0" h="5416" w="9120">
                  <a:moveTo>
                    <a:pt x="4689" y="0"/>
                  </a:moveTo>
                  <a:cubicBezTo>
                    <a:pt x="4601" y="0"/>
                    <a:pt x="4514" y="2"/>
                    <a:pt x="4427" y="7"/>
                  </a:cubicBezTo>
                  <a:cubicBezTo>
                    <a:pt x="2215" y="121"/>
                    <a:pt x="575" y="1433"/>
                    <a:pt x="304" y="2974"/>
                  </a:cubicBezTo>
                  <a:cubicBezTo>
                    <a:pt x="1" y="4721"/>
                    <a:pt x="1993" y="5415"/>
                    <a:pt x="4028" y="5415"/>
                  </a:cubicBezTo>
                  <a:cubicBezTo>
                    <a:pt x="5249" y="5415"/>
                    <a:pt x="6486" y="5165"/>
                    <a:pt x="7251" y="4743"/>
                  </a:cubicBezTo>
                  <a:cubicBezTo>
                    <a:pt x="8578" y="4001"/>
                    <a:pt x="9120" y="2503"/>
                    <a:pt x="8178" y="1362"/>
                  </a:cubicBezTo>
                  <a:cubicBezTo>
                    <a:pt x="7455" y="505"/>
                    <a:pt x="6029" y="0"/>
                    <a:pt x="4689" y="0"/>
                  </a:cubicBezTo>
                  <a:close/>
                </a:path>
              </a:pathLst>
            </a:custGeom>
            <a:solidFill>
              <a:srgbClr val="CBE3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674371" y="2682665"/>
              <a:ext cx="370964" cy="183865"/>
            </a:xfrm>
            <a:custGeom>
              <a:rect b="b" l="l" r="r" t="t"/>
              <a:pathLst>
                <a:path extrusionOk="0" h="5229" w="10550">
                  <a:moveTo>
                    <a:pt x="5937" y="0"/>
                  </a:moveTo>
                  <a:cubicBezTo>
                    <a:pt x="4336" y="0"/>
                    <a:pt x="2827" y="587"/>
                    <a:pt x="1947" y="1519"/>
                  </a:cubicBezTo>
                  <a:cubicBezTo>
                    <a:pt x="1" y="3583"/>
                    <a:pt x="4047" y="5228"/>
                    <a:pt x="6736" y="5228"/>
                  </a:cubicBezTo>
                  <a:cubicBezTo>
                    <a:pt x="6984" y="5228"/>
                    <a:pt x="7220" y="5214"/>
                    <a:pt x="7439" y="5185"/>
                  </a:cubicBezTo>
                  <a:cubicBezTo>
                    <a:pt x="9151" y="4943"/>
                    <a:pt x="10549" y="3830"/>
                    <a:pt x="10335" y="2561"/>
                  </a:cubicBezTo>
                  <a:cubicBezTo>
                    <a:pt x="10178" y="1519"/>
                    <a:pt x="8994" y="592"/>
                    <a:pt x="7611" y="221"/>
                  </a:cubicBezTo>
                  <a:cubicBezTo>
                    <a:pt x="7057" y="71"/>
                    <a:pt x="6492" y="0"/>
                    <a:pt x="5937" y="0"/>
                  </a:cubicBezTo>
                  <a:close/>
                </a:path>
              </a:pathLst>
            </a:custGeom>
            <a:solidFill>
              <a:srgbClr val="CBE3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" name="Google Shape;68;p2"/>
          <p:cNvSpPr/>
          <p:nvPr/>
        </p:nvSpPr>
        <p:spPr>
          <a:xfrm>
            <a:off x="2910309" y="-290979"/>
            <a:ext cx="1029839" cy="959338"/>
          </a:xfrm>
          <a:custGeom>
            <a:rect b="b" l="l" r="r" t="t"/>
            <a:pathLst>
              <a:path extrusionOk="0" h="27283" w="29288">
                <a:moveTo>
                  <a:pt x="23387" y="1"/>
                </a:moveTo>
                <a:cubicBezTo>
                  <a:pt x="22482" y="1"/>
                  <a:pt x="21646" y="407"/>
                  <a:pt x="21085" y="1411"/>
                </a:cubicBezTo>
                <a:cubicBezTo>
                  <a:pt x="19430" y="4407"/>
                  <a:pt x="20129" y="7945"/>
                  <a:pt x="16448" y="9785"/>
                </a:cubicBezTo>
                <a:cubicBezTo>
                  <a:pt x="14950" y="10527"/>
                  <a:pt x="13182" y="10598"/>
                  <a:pt x="11698" y="11354"/>
                </a:cubicBezTo>
                <a:cubicBezTo>
                  <a:pt x="6905" y="13793"/>
                  <a:pt x="7347" y="21768"/>
                  <a:pt x="2525" y="24164"/>
                </a:cubicBezTo>
                <a:cubicBezTo>
                  <a:pt x="1869" y="24492"/>
                  <a:pt x="1127" y="24706"/>
                  <a:pt x="614" y="25234"/>
                </a:cubicBezTo>
                <a:cubicBezTo>
                  <a:pt x="100" y="25762"/>
                  <a:pt x="0" y="26789"/>
                  <a:pt x="642" y="27146"/>
                </a:cubicBezTo>
                <a:cubicBezTo>
                  <a:pt x="845" y="27257"/>
                  <a:pt x="1084" y="27282"/>
                  <a:pt x="1318" y="27282"/>
                </a:cubicBezTo>
                <a:cubicBezTo>
                  <a:pt x="1413" y="27282"/>
                  <a:pt x="1507" y="27278"/>
                  <a:pt x="1598" y="27274"/>
                </a:cubicBezTo>
                <a:cubicBezTo>
                  <a:pt x="4251" y="27075"/>
                  <a:pt x="7005" y="26589"/>
                  <a:pt x="9130" y="24992"/>
                </a:cubicBezTo>
                <a:cubicBezTo>
                  <a:pt x="10913" y="23637"/>
                  <a:pt x="12112" y="21582"/>
                  <a:pt x="14023" y="20413"/>
                </a:cubicBezTo>
                <a:cubicBezTo>
                  <a:pt x="16534" y="18858"/>
                  <a:pt x="19786" y="19100"/>
                  <a:pt x="22411" y="17759"/>
                </a:cubicBezTo>
                <a:cubicBezTo>
                  <a:pt x="24651" y="16618"/>
                  <a:pt x="26192" y="14464"/>
                  <a:pt x="27261" y="12196"/>
                </a:cubicBezTo>
                <a:cubicBezTo>
                  <a:pt x="28602" y="9343"/>
                  <a:pt x="29287" y="5905"/>
                  <a:pt x="27875" y="3080"/>
                </a:cubicBezTo>
                <a:cubicBezTo>
                  <a:pt x="27071" y="1464"/>
                  <a:pt x="25105" y="1"/>
                  <a:pt x="23387" y="1"/>
                </a:cubicBezTo>
                <a:close/>
              </a:path>
            </a:pathLst>
          </a:custGeom>
          <a:solidFill>
            <a:srgbClr val="FF97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5196962" y="4641269"/>
            <a:ext cx="1507381" cy="751669"/>
          </a:xfrm>
          <a:custGeom>
            <a:rect b="b" l="l" r="r" t="t"/>
            <a:pathLst>
              <a:path extrusionOk="0" h="21377" w="42869">
                <a:moveTo>
                  <a:pt x="39535" y="1"/>
                </a:moveTo>
                <a:cubicBezTo>
                  <a:pt x="38823" y="1"/>
                  <a:pt x="38060" y="243"/>
                  <a:pt x="37390" y="519"/>
                </a:cubicBezTo>
                <a:cubicBezTo>
                  <a:pt x="31528" y="2939"/>
                  <a:pt x="25901" y="7237"/>
                  <a:pt x="19752" y="7237"/>
                </a:cubicBezTo>
                <a:cubicBezTo>
                  <a:pt x="19123" y="7237"/>
                  <a:pt x="18488" y="7192"/>
                  <a:pt x="17847" y="7095"/>
                </a:cubicBezTo>
                <a:cubicBezTo>
                  <a:pt x="14794" y="6639"/>
                  <a:pt x="12041" y="5027"/>
                  <a:pt x="9031" y="4313"/>
                </a:cubicBezTo>
                <a:cubicBezTo>
                  <a:pt x="8241" y="4125"/>
                  <a:pt x="7401" y="4023"/>
                  <a:pt x="6564" y="4023"/>
                </a:cubicBezTo>
                <a:cubicBezTo>
                  <a:pt x="4226" y="4023"/>
                  <a:pt x="1913" y="4825"/>
                  <a:pt x="800" y="6810"/>
                </a:cubicBezTo>
                <a:cubicBezTo>
                  <a:pt x="29" y="8179"/>
                  <a:pt x="1" y="9834"/>
                  <a:pt x="172" y="11403"/>
                </a:cubicBezTo>
                <a:cubicBezTo>
                  <a:pt x="899" y="17652"/>
                  <a:pt x="7005" y="19007"/>
                  <a:pt x="12255" y="20148"/>
                </a:cubicBezTo>
                <a:cubicBezTo>
                  <a:pt x="15082" y="20757"/>
                  <a:pt x="17944" y="21377"/>
                  <a:pt x="20829" y="21377"/>
                </a:cubicBezTo>
                <a:cubicBezTo>
                  <a:pt x="21190" y="21377"/>
                  <a:pt x="21551" y="21367"/>
                  <a:pt x="21912" y="21346"/>
                </a:cubicBezTo>
                <a:cubicBezTo>
                  <a:pt x="26591" y="21090"/>
                  <a:pt x="30999" y="19021"/>
                  <a:pt x="34937" y="16496"/>
                </a:cubicBezTo>
                <a:cubicBezTo>
                  <a:pt x="37348" y="14941"/>
                  <a:pt x="39716" y="13129"/>
                  <a:pt x="41128" y="10633"/>
                </a:cubicBezTo>
                <a:cubicBezTo>
                  <a:pt x="42597" y="8008"/>
                  <a:pt x="42868" y="4727"/>
                  <a:pt x="41827" y="1903"/>
                </a:cubicBezTo>
                <a:cubicBezTo>
                  <a:pt x="41627" y="1361"/>
                  <a:pt x="41370" y="804"/>
                  <a:pt x="40914" y="433"/>
                </a:cubicBezTo>
                <a:cubicBezTo>
                  <a:pt x="40513" y="121"/>
                  <a:pt x="40037" y="1"/>
                  <a:pt x="3953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2"/>
          <p:cNvGrpSpPr/>
          <p:nvPr/>
        </p:nvGrpSpPr>
        <p:grpSpPr>
          <a:xfrm>
            <a:off x="4914700" y="4439582"/>
            <a:ext cx="989138" cy="612041"/>
            <a:chOff x="4914700" y="4439582"/>
            <a:chExt cx="989138" cy="612041"/>
          </a:xfrm>
        </p:grpSpPr>
        <p:sp>
          <p:nvSpPr>
            <p:cNvPr id="71" name="Google Shape;71;p2"/>
            <p:cNvSpPr/>
            <p:nvPr/>
          </p:nvSpPr>
          <p:spPr>
            <a:xfrm>
              <a:off x="5036046" y="4475412"/>
              <a:ext cx="207775" cy="181017"/>
            </a:xfrm>
            <a:custGeom>
              <a:rect b="b" l="l" r="r" t="t"/>
              <a:pathLst>
                <a:path extrusionOk="0" h="5148" w="5909">
                  <a:moveTo>
                    <a:pt x="2665" y="1"/>
                  </a:moveTo>
                  <a:cubicBezTo>
                    <a:pt x="1891" y="1"/>
                    <a:pt x="1112" y="346"/>
                    <a:pt x="671" y="984"/>
                  </a:cubicBezTo>
                  <a:cubicBezTo>
                    <a:pt x="1" y="1954"/>
                    <a:pt x="300" y="3380"/>
                    <a:pt x="1142" y="4193"/>
                  </a:cubicBezTo>
                  <a:cubicBezTo>
                    <a:pt x="1739" y="4758"/>
                    <a:pt x="2817" y="5147"/>
                    <a:pt x="3786" y="5147"/>
                  </a:cubicBezTo>
                  <a:cubicBezTo>
                    <a:pt x="4922" y="5147"/>
                    <a:pt x="5908" y="4612"/>
                    <a:pt x="5793" y="3195"/>
                  </a:cubicBezTo>
                  <a:cubicBezTo>
                    <a:pt x="5678" y="1726"/>
                    <a:pt x="4651" y="370"/>
                    <a:pt x="3196" y="56"/>
                  </a:cubicBezTo>
                  <a:cubicBezTo>
                    <a:pt x="3022" y="19"/>
                    <a:pt x="2844" y="1"/>
                    <a:pt x="2665" y="1"/>
                  </a:cubicBezTo>
                  <a:close/>
                </a:path>
              </a:pathLst>
            </a:custGeom>
            <a:solidFill>
              <a:srgbClr val="0707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914700" y="4854010"/>
              <a:ext cx="195363" cy="197613"/>
            </a:xfrm>
            <a:custGeom>
              <a:rect b="b" l="l" r="r" t="t"/>
              <a:pathLst>
                <a:path extrusionOk="0" h="5620" w="5556">
                  <a:moveTo>
                    <a:pt x="3259" y="1"/>
                  </a:moveTo>
                  <a:cubicBezTo>
                    <a:pt x="2465" y="1"/>
                    <a:pt x="1650" y="403"/>
                    <a:pt x="1148" y="1043"/>
                  </a:cubicBezTo>
                  <a:cubicBezTo>
                    <a:pt x="101" y="2371"/>
                    <a:pt x="1" y="5619"/>
                    <a:pt x="2154" y="5619"/>
                  </a:cubicBezTo>
                  <a:cubicBezTo>
                    <a:pt x="2290" y="5619"/>
                    <a:pt x="2435" y="5606"/>
                    <a:pt x="2588" y="5579"/>
                  </a:cubicBezTo>
                  <a:cubicBezTo>
                    <a:pt x="4029" y="5322"/>
                    <a:pt x="5285" y="4153"/>
                    <a:pt x="5456" y="2683"/>
                  </a:cubicBezTo>
                  <a:cubicBezTo>
                    <a:pt x="5556" y="1742"/>
                    <a:pt x="5128" y="715"/>
                    <a:pt x="4286" y="258"/>
                  </a:cubicBezTo>
                  <a:cubicBezTo>
                    <a:pt x="3968" y="82"/>
                    <a:pt x="3616" y="1"/>
                    <a:pt x="3259" y="1"/>
                  </a:cubicBezTo>
                  <a:close/>
                </a:path>
              </a:pathLst>
            </a:custGeom>
            <a:solidFill>
              <a:srgbClr val="0707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365931" y="4439582"/>
              <a:ext cx="216390" cy="190862"/>
            </a:xfrm>
            <a:custGeom>
              <a:rect b="b" l="l" r="r" t="t"/>
              <a:pathLst>
                <a:path extrusionOk="0" h="5428" w="6154">
                  <a:moveTo>
                    <a:pt x="3780" y="0"/>
                  </a:moveTo>
                  <a:cubicBezTo>
                    <a:pt x="3100" y="0"/>
                    <a:pt x="2402" y="267"/>
                    <a:pt x="1903" y="733"/>
                  </a:cubicBezTo>
                  <a:cubicBezTo>
                    <a:pt x="601" y="1950"/>
                    <a:pt x="1" y="5427"/>
                    <a:pt x="2567" y="5427"/>
                  </a:cubicBezTo>
                  <a:cubicBezTo>
                    <a:pt x="2588" y="5427"/>
                    <a:pt x="2609" y="5427"/>
                    <a:pt x="2630" y="5426"/>
                  </a:cubicBezTo>
                  <a:cubicBezTo>
                    <a:pt x="4085" y="5398"/>
                    <a:pt x="5512" y="4456"/>
                    <a:pt x="5897" y="3016"/>
                  </a:cubicBezTo>
                  <a:cubicBezTo>
                    <a:pt x="6154" y="2103"/>
                    <a:pt x="5883" y="1018"/>
                    <a:pt x="5127" y="434"/>
                  </a:cubicBezTo>
                  <a:cubicBezTo>
                    <a:pt x="4740" y="136"/>
                    <a:pt x="4265" y="0"/>
                    <a:pt x="3780" y="0"/>
                  </a:cubicBezTo>
                  <a:close/>
                </a:path>
              </a:pathLst>
            </a:custGeom>
            <a:solidFill>
              <a:srgbClr val="0707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694129" y="4460151"/>
              <a:ext cx="209709" cy="179997"/>
            </a:xfrm>
            <a:custGeom>
              <a:rect b="b" l="l" r="r" t="t"/>
              <a:pathLst>
                <a:path extrusionOk="0" h="5119" w="5964">
                  <a:moveTo>
                    <a:pt x="2657" y="0"/>
                  </a:moveTo>
                  <a:cubicBezTo>
                    <a:pt x="1866" y="0"/>
                    <a:pt x="1079" y="358"/>
                    <a:pt x="643" y="1018"/>
                  </a:cubicBezTo>
                  <a:cubicBezTo>
                    <a:pt x="1" y="2003"/>
                    <a:pt x="315" y="3415"/>
                    <a:pt x="1185" y="4214"/>
                  </a:cubicBezTo>
                  <a:cubicBezTo>
                    <a:pt x="1779" y="4756"/>
                    <a:pt x="2820" y="5119"/>
                    <a:pt x="3768" y="5119"/>
                  </a:cubicBezTo>
                  <a:cubicBezTo>
                    <a:pt x="4938" y="5119"/>
                    <a:pt x="5963" y="4566"/>
                    <a:pt x="5821" y="3115"/>
                  </a:cubicBezTo>
                  <a:cubicBezTo>
                    <a:pt x="5679" y="1660"/>
                    <a:pt x="4609" y="319"/>
                    <a:pt x="3154" y="48"/>
                  </a:cubicBezTo>
                  <a:cubicBezTo>
                    <a:pt x="2990" y="16"/>
                    <a:pt x="2823" y="0"/>
                    <a:pt x="2657" y="0"/>
                  </a:cubicBezTo>
                  <a:close/>
                </a:path>
              </a:pathLst>
            </a:custGeom>
            <a:solidFill>
              <a:srgbClr val="0707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2"/>
          <p:cNvSpPr/>
          <p:nvPr/>
        </p:nvSpPr>
        <p:spPr>
          <a:xfrm>
            <a:off x="4785483" y="340087"/>
            <a:ext cx="453807" cy="429651"/>
          </a:xfrm>
          <a:custGeom>
            <a:rect b="b" l="l" r="r" t="t"/>
            <a:pathLst>
              <a:path extrusionOk="0" h="12219" w="12906">
                <a:moveTo>
                  <a:pt x="7942" y="0"/>
                </a:moveTo>
                <a:cubicBezTo>
                  <a:pt x="7808" y="0"/>
                  <a:pt x="7675" y="3"/>
                  <a:pt x="7542" y="8"/>
                </a:cubicBezTo>
                <a:cubicBezTo>
                  <a:pt x="5402" y="107"/>
                  <a:pt x="3205" y="792"/>
                  <a:pt x="1765" y="2361"/>
                </a:cubicBezTo>
                <a:cubicBezTo>
                  <a:pt x="0" y="4126"/>
                  <a:pt x="16" y="10087"/>
                  <a:pt x="3217" y="10087"/>
                </a:cubicBezTo>
                <a:cubicBezTo>
                  <a:pt x="3406" y="10087"/>
                  <a:pt x="3607" y="10066"/>
                  <a:pt x="3819" y="10022"/>
                </a:cubicBezTo>
                <a:cubicBezTo>
                  <a:pt x="4732" y="9836"/>
                  <a:pt x="5003" y="8296"/>
                  <a:pt x="5973" y="8239"/>
                </a:cubicBezTo>
                <a:cubicBezTo>
                  <a:pt x="5987" y="8238"/>
                  <a:pt x="6002" y="8238"/>
                  <a:pt x="6016" y="8238"/>
                </a:cubicBezTo>
                <a:cubicBezTo>
                  <a:pt x="7338" y="8238"/>
                  <a:pt x="9706" y="11386"/>
                  <a:pt x="10595" y="12219"/>
                </a:cubicBezTo>
                <a:lnTo>
                  <a:pt x="12621" y="10222"/>
                </a:lnTo>
                <a:cubicBezTo>
                  <a:pt x="12749" y="10093"/>
                  <a:pt x="12877" y="9951"/>
                  <a:pt x="12892" y="9779"/>
                </a:cubicBezTo>
                <a:cubicBezTo>
                  <a:pt x="12906" y="9608"/>
                  <a:pt x="12806" y="9451"/>
                  <a:pt x="12692" y="9309"/>
                </a:cubicBezTo>
                <a:cubicBezTo>
                  <a:pt x="11836" y="8153"/>
                  <a:pt x="10909" y="7026"/>
                  <a:pt x="9939" y="5971"/>
                </a:cubicBezTo>
                <a:cubicBezTo>
                  <a:pt x="10880" y="5457"/>
                  <a:pt x="11907" y="4858"/>
                  <a:pt x="12250" y="3845"/>
                </a:cubicBezTo>
                <a:cubicBezTo>
                  <a:pt x="12635" y="2704"/>
                  <a:pt x="11979" y="1420"/>
                  <a:pt x="10980" y="749"/>
                </a:cubicBezTo>
                <a:cubicBezTo>
                  <a:pt x="10093" y="167"/>
                  <a:pt x="9004" y="0"/>
                  <a:pt x="7942" y="0"/>
                </a:cubicBezTo>
                <a:close/>
              </a:path>
            </a:pathLst>
          </a:custGeom>
          <a:solidFill>
            <a:srgbClr val="CBE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"/>
          <p:cNvSpPr/>
          <p:nvPr/>
        </p:nvSpPr>
        <p:spPr>
          <a:xfrm rot="1717993">
            <a:off x="5385013" y="456931"/>
            <a:ext cx="515696" cy="352998"/>
          </a:xfrm>
          <a:custGeom>
            <a:rect b="b" l="l" r="r" t="t"/>
            <a:pathLst>
              <a:path extrusionOk="0" h="10039" w="14666">
                <a:moveTo>
                  <a:pt x="11174" y="1"/>
                </a:moveTo>
                <a:cubicBezTo>
                  <a:pt x="11097" y="1"/>
                  <a:pt x="11020" y="6"/>
                  <a:pt x="10942" y="17"/>
                </a:cubicBezTo>
                <a:cubicBezTo>
                  <a:pt x="9986" y="146"/>
                  <a:pt x="9401" y="1101"/>
                  <a:pt x="8959" y="1943"/>
                </a:cubicBezTo>
                <a:cubicBezTo>
                  <a:pt x="8246" y="3284"/>
                  <a:pt x="7419" y="4739"/>
                  <a:pt x="5978" y="5267"/>
                </a:cubicBezTo>
                <a:cubicBezTo>
                  <a:pt x="5093" y="5595"/>
                  <a:pt x="4109" y="5495"/>
                  <a:pt x="3168" y="5652"/>
                </a:cubicBezTo>
                <a:cubicBezTo>
                  <a:pt x="1" y="6180"/>
                  <a:pt x="1213" y="8962"/>
                  <a:pt x="3324" y="9746"/>
                </a:cubicBezTo>
                <a:cubicBezTo>
                  <a:pt x="3874" y="9948"/>
                  <a:pt x="4461" y="10038"/>
                  <a:pt x="5065" y="10038"/>
                </a:cubicBezTo>
                <a:cubicBezTo>
                  <a:pt x="7787" y="10038"/>
                  <a:pt x="10877" y="8223"/>
                  <a:pt x="12640" y="6693"/>
                </a:cubicBezTo>
                <a:cubicBezTo>
                  <a:pt x="13653" y="5809"/>
                  <a:pt x="14665" y="4668"/>
                  <a:pt x="14594" y="3313"/>
                </a:cubicBezTo>
                <a:cubicBezTo>
                  <a:pt x="14537" y="2129"/>
                  <a:pt x="13624" y="1130"/>
                  <a:pt x="12611" y="502"/>
                </a:cubicBezTo>
                <a:cubicBezTo>
                  <a:pt x="12178" y="230"/>
                  <a:pt x="11680" y="1"/>
                  <a:pt x="11174" y="1"/>
                </a:cubicBezTo>
                <a:close/>
              </a:path>
            </a:pathLst>
          </a:custGeom>
          <a:solidFill>
            <a:srgbClr val="08AA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"/>
          <p:cNvSpPr txBox="1"/>
          <p:nvPr>
            <p:ph type="ctrTitle"/>
          </p:nvPr>
        </p:nvSpPr>
        <p:spPr>
          <a:xfrm>
            <a:off x="1376100" y="1491544"/>
            <a:ext cx="6391800" cy="175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6500">
                <a:latin typeface="Changa One"/>
                <a:ea typeface="Changa One"/>
                <a:cs typeface="Changa One"/>
                <a:sym typeface="Chang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78" name="Google Shape;78;p2"/>
          <p:cNvSpPr txBox="1"/>
          <p:nvPr>
            <p:ph idx="1" type="subTitle"/>
          </p:nvPr>
        </p:nvSpPr>
        <p:spPr>
          <a:xfrm>
            <a:off x="2824553" y="3449000"/>
            <a:ext cx="34077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1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157" name="Google Shape;157;p11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p11"/>
          <p:cNvSpPr/>
          <p:nvPr/>
        </p:nvSpPr>
        <p:spPr>
          <a:xfrm rot="-1886017">
            <a:off x="5692632" y="-2223263"/>
            <a:ext cx="4447932" cy="5526522"/>
          </a:xfrm>
          <a:custGeom>
            <a:rect b="b" l="l" r="r" t="t"/>
            <a:pathLst>
              <a:path extrusionOk="0" h="106230" w="85501">
                <a:moveTo>
                  <a:pt x="18223" y="290"/>
                </a:moveTo>
                <a:cubicBezTo>
                  <a:pt x="17206" y="290"/>
                  <a:pt x="16189" y="298"/>
                  <a:pt x="15171" y="314"/>
                </a:cubicBezTo>
                <a:cubicBezTo>
                  <a:pt x="10137" y="395"/>
                  <a:pt x="5134" y="0"/>
                  <a:pt x="3325" y="5438"/>
                </a:cubicBezTo>
                <a:cubicBezTo>
                  <a:pt x="909" y="12697"/>
                  <a:pt x="0" y="19949"/>
                  <a:pt x="148" y="27168"/>
                </a:cubicBezTo>
                <a:cubicBezTo>
                  <a:pt x="370" y="38003"/>
                  <a:pt x="3060" y="48497"/>
                  <a:pt x="6149" y="58819"/>
                </a:cubicBezTo>
                <a:cubicBezTo>
                  <a:pt x="9003" y="68360"/>
                  <a:pt x="12437" y="78127"/>
                  <a:pt x="18814" y="85940"/>
                </a:cubicBezTo>
                <a:cubicBezTo>
                  <a:pt x="25843" y="94554"/>
                  <a:pt x="36274" y="99327"/>
                  <a:pt x="46831" y="102038"/>
                </a:cubicBezTo>
                <a:cubicBezTo>
                  <a:pt x="56797" y="104595"/>
                  <a:pt x="67023" y="106001"/>
                  <a:pt x="77309" y="106230"/>
                </a:cubicBezTo>
                <a:cubicBezTo>
                  <a:pt x="81882" y="84364"/>
                  <a:pt x="84542" y="62142"/>
                  <a:pt x="85257" y="39814"/>
                </a:cubicBezTo>
                <a:cubicBezTo>
                  <a:pt x="85453" y="33716"/>
                  <a:pt x="85501" y="27585"/>
                  <a:pt x="84645" y="21544"/>
                </a:cubicBezTo>
                <a:cubicBezTo>
                  <a:pt x="83992" y="16933"/>
                  <a:pt x="82812" y="12270"/>
                  <a:pt x="83591" y="7680"/>
                </a:cubicBezTo>
                <a:cubicBezTo>
                  <a:pt x="83708" y="6993"/>
                  <a:pt x="42135" y="1558"/>
                  <a:pt x="38314" y="1223"/>
                </a:cubicBezTo>
                <a:cubicBezTo>
                  <a:pt x="31635" y="638"/>
                  <a:pt x="24930" y="290"/>
                  <a:pt x="18223" y="290"/>
                </a:cubicBezTo>
                <a:close/>
              </a:path>
            </a:pathLst>
          </a:custGeom>
          <a:solidFill>
            <a:srgbClr val="07AA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"/>
          <p:cNvSpPr/>
          <p:nvPr/>
        </p:nvSpPr>
        <p:spPr>
          <a:xfrm rot="-5271136">
            <a:off x="-146902" y="2561967"/>
            <a:ext cx="2631137" cy="3096153"/>
          </a:xfrm>
          <a:custGeom>
            <a:rect b="b" l="l" r="r" t="t"/>
            <a:pathLst>
              <a:path extrusionOk="0" h="50176" w="42640">
                <a:moveTo>
                  <a:pt x="33379" y="1"/>
                </a:moveTo>
                <a:cubicBezTo>
                  <a:pt x="27424" y="1"/>
                  <a:pt x="20863" y="1449"/>
                  <a:pt x="15284" y="2415"/>
                </a:cubicBezTo>
                <a:cubicBezTo>
                  <a:pt x="11206" y="3121"/>
                  <a:pt x="6854" y="4152"/>
                  <a:pt x="4134" y="7270"/>
                </a:cubicBezTo>
                <a:cubicBezTo>
                  <a:pt x="1371" y="10437"/>
                  <a:pt x="975" y="14964"/>
                  <a:pt x="710" y="19158"/>
                </a:cubicBezTo>
                <a:cubicBezTo>
                  <a:pt x="355" y="24764"/>
                  <a:pt x="0" y="30375"/>
                  <a:pt x="10" y="35992"/>
                </a:cubicBezTo>
                <a:cubicBezTo>
                  <a:pt x="17" y="39400"/>
                  <a:pt x="198" y="42963"/>
                  <a:pt x="1888" y="45925"/>
                </a:cubicBezTo>
                <a:cubicBezTo>
                  <a:pt x="3260" y="48329"/>
                  <a:pt x="5925" y="50175"/>
                  <a:pt x="8599" y="50175"/>
                </a:cubicBezTo>
                <a:cubicBezTo>
                  <a:pt x="9218" y="50175"/>
                  <a:pt x="9838" y="50076"/>
                  <a:pt x="10442" y="49863"/>
                </a:cubicBezTo>
                <a:cubicBezTo>
                  <a:pt x="13917" y="48631"/>
                  <a:pt x="15268" y="44486"/>
                  <a:pt x="15863" y="40846"/>
                </a:cubicBezTo>
                <a:cubicBezTo>
                  <a:pt x="16542" y="36693"/>
                  <a:pt x="16855" y="32454"/>
                  <a:pt x="18100" y="28434"/>
                </a:cubicBezTo>
                <a:cubicBezTo>
                  <a:pt x="19346" y="24414"/>
                  <a:pt x="21690" y="20521"/>
                  <a:pt x="25390" y="18514"/>
                </a:cubicBezTo>
                <a:cubicBezTo>
                  <a:pt x="30284" y="15860"/>
                  <a:pt x="37348" y="16449"/>
                  <a:pt x="40215" y="11677"/>
                </a:cubicBezTo>
                <a:cubicBezTo>
                  <a:pt x="42640" y="7643"/>
                  <a:pt x="41978" y="747"/>
                  <a:pt x="36686" y="170"/>
                </a:cubicBezTo>
                <a:cubicBezTo>
                  <a:pt x="35613" y="53"/>
                  <a:pt x="34507" y="1"/>
                  <a:pt x="33379" y="1"/>
                </a:cubicBezTo>
                <a:close/>
              </a:path>
            </a:pathLst>
          </a:custGeom>
          <a:solidFill>
            <a:srgbClr val="CBE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"/>
          <p:cNvSpPr txBox="1"/>
          <p:nvPr>
            <p:ph hasCustomPrompt="1" type="title"/>
          </p:nvPr>
        </p:nvSpPr>
        <p:spPr>
          <a:xfrm>
            <a:off x="2125500" y="1747681"/>
            <a:ext cx="4893000" cy="135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04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2" name="Google Shape;162;p11"/>
          <p:cNvSpPr txBox="1"/>
          <p:nvPr>
            <p:ph idx="1" type="subTitle"/>
          </p:nvPr>
        </p:nvSpPr>
        <p:spPr>
          <a:xfrm>
            <a:off x="2125500" y="3161480"/>
            <a:ext cx="48930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bg>
      <p:bgPr>
        <a:solidFill>
          <a:schemeClr val="accent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3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166" name="Google Shape;166;p13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" name="Google Shape;168;p13"/>
          <p:cNvSpPr txBox="1"/>
          <p:nvPr>
            <p:ph type="title"/>
          </p:nvPr>
        </p:nvSpPr>
        <p:spPr>
          <a:xfrm>
            <a:off x="2175000" y="1568496"/>
            <a:ext cx="2448000" cy="51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169" name="Google Shape;169;p13"/>
          <p:cNvSpPr txBox="1"/>
          <p:nvPr>
            <p:ph hasCustomPrompt="1" idx="2" type="title"/>
          </p:nvPr>
        </p:nvSpPr>
        <p:spPr>
          <a:xfrm>
            <a:off x="1298700" y="1599759"/>
            <a:ext cx="766800" cy="954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0" name="Google Shape;170;p13"/>
          <p:cNvSpPr txBox="1"/>
          <p:nvPr>
            <p:ph idx="1" type="subTitle"/>
          </p:nvPr>
        </p:nvSpPr>
        <p:spPr>
          <a:xfrm>
            <a:off x="2175000" y="2158296"/>
            <a:ext cx="24480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3"/>
          <p:cNvSpPr txBox="1"/>
          <p:nvPr>
            <p:ph idx="3" type="title"/>
          </p:nvPr>
        </p:nvSpPr>
        <p:spPr>
          <a:xfrm>
            <a:off x="5715675" y="1568496"/>
            <a:ext cx="2448000" cy="5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172" name="Google Shape;172;p13"/>
          <p:cNvSpPr txBox="1"/>
          <p:nvPr>
            <p:ph hasCustomPrompt="1" idx="4" type="title"/>
          </p:nvPr>
        </p:nvSpPr>
        <p:spPr>
          <a:xfrm>
            <a:off x="4836900" y="1599759"/>
            <a:ext cx="766800" cy="954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" name="Google Shape;173;p13"/>
          <p:cNvSpPr txBox="1"/>
          <p:nvPr>
            <p:ph idx="5" type="subTitle"/>
          </p:nvPr>
        </p:nvSpPr>
        <p:spPr>
          <a:xfrm>
            <a:off x="5715675" y="2158296"/>
            <a:ext cx="2448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3"/>
          <p:cNvSpPr txBox="1"/>
          <p:nvPr>
            <p:ph idx="6" type="title"/>
          </p:nvPr>
        </p:nvSpPr>
        <p:spPr>
          <a:xfrm>
            <a:off x="2175000" y="3227715"/>
            <a:ext cx="2448000" cy="5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175" name="Google Shape;175;p13"/>
          <p:cNvSpPr txBox="1"/>
          <p:nvPr>
            <p:ph hasCustomPrompt="1" idx="7" type="title"/>
          </p:nvPr>
        </p:nvSpPr>
        <p:spPr>
          <a:xfrm>
            <a:off x="1298400" y="3261321"/>
            <a:ext cx="767100" cy="954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/>
          <p:nvPr>
            <p:ph idx="8" type="subTitle"/>
          </p:nvPr>
        </p:nvSpPr>
        <p:spPr>
          <a:xfrm>
            <a:off x="2175000" y="3817521"/>
            <a:ext cx="2448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3"/>
          <p:cNvSpPr txBox="1"/>
          <p:nvPr>
            <p:ph idx="9" type="title"/>
          </p:nvPr>
        </p:nvSpPr>
        <p:spPr>
          <a:xfrm>
            <a:off x="5715675" y="3227715"/>
            <a:ext cx="2448000" cy="5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178" name="Google Shape;178;p13"/>
          <p:cNvSpPr txBox="1"/>
          <p:nvPr>
            <p:ph hasCustomPrompt="1" idx="13" type="title"/>
          </p:nvPr>
        </p:nvSpPr>
        <p:spPr>
          <a:xfrm>
            <a:off x="4836900" y="3261621"/>
            <a:ext cx="766800" cy="954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1" sz="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/>
          <p:nvPr>
            <p:ph idx="14" type="subTitle"/>
          </p:nvPr>
        </p:nvSpPr>
        <p:spPr>
          <a:xfrm>
            <a:off x="5715675" y="3817521"/>
            <a:ext cx="2448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3"/>
          <p:cNvSpPr txBox="1"/>
          <p:nvPr>
            <p:ph idx="15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1" name="Google Shape;181;p13"/>
          <p:cNvSpPr/>
          <p:nvPr/>
        </p:nvSpPr>
        <p:spPr>
          <a:xfrm rot="3993931">
            <a:off x="7376113" y="-392895"/>
            <a:ext cx="2894005" cy="2104495"/>
          </a:xfrm>
          <a:custGeom>
            <a:rect b="b" l="l" r="r" t="t"/>
            <a:pathLst>
              <a:path extrusionOk="0" h="48788" w="67091">
                <a:moveTo>
                  <a:pt x="39937" y="0"/>
                </a:moveTo>
                <a:cubicBezTo>
                  <a:pt x="35654" y="0"/>
                  <a:pt x="31344" y="1902"/>
                  <a:pt x="29273" y="5596"/>
                </a:cubicBezTo>
                <a:cubicBezTo>
                  <a:pt x="28674" y="6652"/>
                  <a:pt x="28260" y="7850"/>
                  <a:pt x="27461" y="8778"/>
                </a:cubicBezTo>
                <a:cubicBezTo>
                  <a:pt x="25745" y="10793"/>
                  <a:pt x="23023" y="10966"/>
                  <a:pt x="20248" y="10966"/>
                </a:cubicBezTo>
                <a:cubicBezTo>
                  <a:pt x="19674" y="10966"/>
                  <a:pt x="19098" y="10959"/>
                  <a:pt x="18528" y="10959"/>
                </a:cubicBezTo>
                <a:cubicBezTo>
                  <a:pt x="17915" y="10959"/>
                  <a:pt x="17308" y="10967"/>
                  <a:pt x="16719" y="11003"/>
                </a:cubicBezTo>
                <a:cubicBezTo>
                  <a:pt x="10329" y="11374"/>
                  <a:pt x="4494" y="15981"/>
                  <a:pt x="2254" y="21987"/>
                </a:cubicBezTo>
                <a:cubicBezTo>
                  <a:pt x="0" y="27979"/>
                  <a:pt x="1241" y="35054"/>
                  <a:pt x="5036" y="40204"/>
                </a:cubicBezTo>
                <a:cubicBezTo>
                  <a:pt x="6220" y="41816"/>
                  <a:pt x="7746" y="43314"/>
                  <a:pt x="9701" y="43728"/>
                </a:cubicBezTo>
                <a:cubicBezTo>
                  <a:pt x="10224" y="43840"/>
                  <a:pt x="10753" y="43870"/>
                  <a:pt x="11286" y="43870"/>
                </a:cubicBezTo>
                <a:cubicBezTo>
                  <a:pt x="11916" y="43870"/>
                  <a:pt x="12550" y="43828"/>
                  <a:pt x="13183" y="43828"/>
                </a:cubicBezTo>
                <a:cubicBezTo>
                  <a:pt x="13373" y="43828"/>
                  <a:pt x="13563" y="43832"/>
                  <a:pt x="13752" y="43842"/>
                </a:cubicBezTo>
                <a:cubicBezTo>
                  <a:pt x="18046" y="44070"/>
                  <a:pt x="21541" y="47408"/>
                  <a:pt x="25707" y="48435"/>
                </a:cubicBezTo>
                <a:cubicBezTo>
                  <a:pt x="26696" y="48680"/>
                  <a:pt x="27701" y="48788"/>
                  <a:pt x="28710" y="48788"/>
                </a:cubicBezTo>
                <a:cubicBezTo>
                  <a:pt x="31350" y="48788"/>
                  <a:pt x="34014" y="48046"/>
                  <a:pt x="36491" y="47066"/>
                </a:cubicBezTo>
                <a:cubicBezTo>
                  <a:pt x="49730" y="41802"/>
                  <a:pt x="67090" y="24512"/>
                  <a:pt x="56135" y="9947"/>
                </a:cubicBezTo>
                <a:cubicBezTo>
                  <a:pt x="52896" y="5639"/>
                  <a:pt x="48645" y="1787"/>
                  <a:pt x="43410" y="432"/>
                </a:cubicBezTo>
                <a:cubicBezTo>
                  <a:pt x="42286" y="144"/>
                  <a:pt x="41113" y="0"/>
                  <a:pt x="399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5551950" y="-239999"/>
            <a:ext cx="3511380" cy="1134580"/>
          </a:xfrm>
          <a:custGeom>
            <a:rect b="b" l="l" r="r" t="t"/>
            <a:pathLst>
              <a:path extrusionOk="0" h="18779" w="58121">
                <a:moveTo>
                  <a:pt x="9168" y="1"/>
                </a:moveTo>
                <a:cubicBezTo>
                  <a:pt x="6807" y="1"/>
                  <a:pt x="4649" y="314"/>
                  <a:pt x="3298" y="1344"/>
                </a:cubicBezTo>
                <a:cubicBezTo>
                  <a:pt x="0" y="3856"/>
                  <a:pt x="1587" y="10995"/>
                  <a:pt x="2764" y="14230"/>
                </a:cubicBezTo>
                <a:cubicBezTo>
                  <a:pt x="3291" y="15678"/>
                  <a:pt x="4082" y="17110"/>
                  <a:pt x="5381" y="17940"/>
                </a:cubicBezTo>
                <a:cubicBezTo>
                  <a:pt x="6365" y="18570"/>
                  <a:pt x="7500" y="18779"/>
                  <a:pt x="8674" y="18779"/>
                </a:cubicBezTo>
                <a:cubicBezTo>
                  <a:pt x="9772" y="18779"/>
                  <a:pt x="10905" y="18596"/>
                  <a:pt x="11981" y="18402"/>
                </a:cubicBezTo>
                <a:lnTo>
                  <a:pt x="54400" y="10769"/>
                </a:lnTo>
                <a:cubicBezTo>
                  <a:pt x="55054" y="10652"/>
                  <a:pt x="55727" y="10528"/>
                  <a:pt x="56298" y="10188"/>
                </a:cubicBezTo>
                <a:cubicBezTo>
                  <a:pt x="57786" y="9303"/>
                  <a:pt x="58120" y="7286"/>
                  <a:pt x="57966" y="5562"/>
                </a:cubicBezTo>
                <a:cubicBezTo>
                  <a:pt x="57812" y="3837"/>
                  <a:pt x="57334" y="2075"/>
                  <a:pt x="57796" y="408"/>
                </a:cubicBezTo>
                <a:lnTo>
                  <a:pt x="57796" y="408"/>
                </a:lnTo>
                <a:cubicBezTo>
                  <a:pt x="48986" y="697"/>
                  <a:pt x="40174" y="842"/>
                  <a:pt x="31359" y="842"/>
                </a:cubicBezTo>
                <a:cubicBezTo>
                  <a:pt x="27290" y="842"/>
                  <a:pt x="23221" y="811"/>
                  <a:pt x="19151" y="749"/>
                </a:cubicBezTo>
                <a:cubicBezTo>
                  <a:pt x="16746" y="712"/>
                  <a:pt x="12727" y="1"/>
                  <a:pt x="91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4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185" name="Google Shape;185;p14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Google Shape;187;p14"/>
          <p:cNvSpPr txBox="1"/>
          <p:nvPr>
            <p:ph type="title"/>
          </p:nvPr>
        </p:nvSpPr>
        <p:spPr>
          <a:xfrm>
            <a:off x="1874550" y="3153300"/>
            <a:ext cx="53949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88" name="Google Shape;188;p14"/>
          <p:cNvSpPr txBox="1"/>
          <p:nvPr>
            <p:ph idx="1" type="subTitle"/>
          </p:nvPr>
        </p:nvSpPr>
        <p:spPr>
          <a:xfrm>
            <a:off x="1874100" y="1701600"/>
            <a:ext cx="5395800" cy="14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9" name="Google Shape;189;p14"/>
          <p:cNvSpPr/>
          <p:nvPr/>
        </p:nvSpPr>
        <p:spPr>
          <a:xfrm rot="5253434">
            <a:off x="6853843" y="-457840"/>
            <a:ext cx="2082838" cy="1995682"/>
          </a:xfrm>
          <a:custGeom>
            <a:rect b="b" l="l" r="r" t="t"/>
            <a:pathLst>
              <a:path extrusionOk="0" h="16524" w="17246">
                <a:moveTo>
                  <a:pt x="12925" y="0"/>
                </a:moveTo>
                <a:cubicBezTo>
                  <a:pt x="12854" y="0"/>
                  <a:pt x="12783" y="6"/>
                  <a:pt x="12713" y="18"/>
                </a:cubicBezTo>
                <a:cubicBezTo>
                  <a:pt x="12347" y="83"/>
                  <a:pt x="12022" y="286"/>
                  <a:pt x="11729" y="514"/>
                </a:cubicBezTo>
                <a:cubicBezTo>
                  <a:pt x="10920" y="1144"/>
                  <a:pt x="10290" y="1974"/>
                  <a:pt x="9902" y="2923"/>
                </a:cubicBezTo>
                <a:cubicBezTo>
                  <a:pt x="9541" y="3809"/>
                  <a:pt x="9374" y="4822"/>
                  <a:pt x="8707" y="5508"/>
                </a:cubicBezTo>
                <a:cubicBezTo>
                  <a:pt x="8611" y="4995"/>
                  <a:pt x="8515" y="4481"/>
                  <a:pt x="8419" y="3967"/>
                </a:cubicBezTo>
                <a:cubicBezTo>
                  <a:pt x="8205" y="2830"/>
                  <a:pt x="7968" y="1639"/>
                  <a:pt x="7232" y="746"/>
                </a:cubicBezTo>
                <a:cubicBezTo>
                  <a:pt x="6981" y="442"/>
                  <a:pt x="6619" y="168"/>
                  <a:pt x="6242" y="168"/>
                </a:cubicBezTo>
                <a:cubicBezTo>
                  <a:pt x="6175" y="168"/>
                  <a:pt x="6107" y="177"/>
                  <a:pt x="6040" y="196"/>
                </a:cubicBezTo>
                <a:cubicBezTo>
                  <a:pt x="5531" y="338"/>
                  <a:pt x="5335" y="949"/>
                  <a:pt x="5268" y="1473"/>
                </a:cubicBezTo>
                <a:cubicBezTo>
                  <a:pt x="5060" y="3088"/>
                  <a:pt x="5329" y="4460"/>
                  <a:pt x="5994" y="5904"/>
                </a:cubicBezTo>
                <a:cubicBezTo>
                  <a:pt x="6030" y="5981"/>
                  <a:pt x="6066" y="6068"/>
                  <a:pt x="6037" y="6148"/>
                </a:cubicBezTo>
                <a:cubicBezTo>
                  <a:pt x="6001" y="6248"/>
                  <a:pt x="5896" y="6279"/>
                  <a:pt x="5783" y="6279"/>
                </a:cubicBezTo>
                <a:cubicBezTo>
                  <a:pt x="5729" y="6279"/>
                  <a:pt x="5673" y="6272"/>
                  <a:pt x="5622" y="6262"/>
                </a:cubicBezTo>
                <a:cubicBezTo>
                  <a:pt x="4465" y="6034"/>
                  <a:pt x="3289" y="5918"/>
                  <a:pt x="2110" y="5918"/>
                </a:cubicBezTo>
                <a:cubicBezTo>
                  <a:pt x="2017" y="5918"/>
                  <a:pt x="1924" y="5919"/>
                  <a:pt x="1831" y="5920"/>
                </a:cubicBezTo>
                <a:cubicBezTo>
                  <a:pt x="1670" y="5924"/>
                  <a:pt x="1507" y="5928"/>
                  <a:pt x="1347" y="5944"/>
                </a:cubicBezTo>
                <a:cubicBezTo>
                  <a:pt x="1134" y="5967"/>
                  <a:pt x="924" y="6010"/>
                  <a:pt x="729" y="6095"/>
                </a:cubicBezTo>
                <a:cubicBezTo>
                  <a:pt x="385" y="6244"/>
                  <a:pt x="86" y="6549"/>
                  <a:pt x="44" y="6921"/>
                </a:cubicBezTo>
                <a:cubicBezTo>
                  <a:pt x="0" y="7318"/>
                  <a:pt x="261" y="7700"/>
                  <a:pt x="597" y="7916"/>
                </a:cubicBezTo>
                <a:cubicBezTo>
                  <a:pt x="935" y="8132"/>
                  <a:pt x="1338" y="8215"/>
                  <a:pt x="1730" y="8290"/>
                </a:cubicBezTo>
                <a:cubicBezTo>
                  <a:pt x="2599" y="8458"/>
                  <a:pt x="3474" y="8612"/>
                  <a:pt x="4314" y="8885"/>
                </a:cubicBezTo>
                <a:cubicBezTo>
                  <a:pt x="5249" y="9188"/>
                  <a:pt x="5821" y="9968"/>
                  <a:pt x="5005" y="10780"/>
                </a:cubicBezTo>
                <a:cubicBezTo>
                  <a:pt x="4265" y="11515"/>
                  <a:pt x="3214" y="11859"/>
                  <a:pt x="2623" y="12768"/>
                </a:cubicBezTo>
                <a:cubicBezTo>
                  <a:pt x="2438" y="13052"/>
                  <a:pt x="2311" y="13414"/>
                  <a:pt x="2442" y="13724"/>
                </a:cubicBezTo>
                <a:cubicBezTo>
                  <a:pt x="2528" y="13923"/>
                  <a:pt x="2705" y="14068"/>
                  <a:pt x="2874" y="14202"/>
                </a:cubicBezTo>
                <a:cubicBezTo>
                  <a:pt x="3223" y="14479"/>
                  <a:pt x="3604" y="14766"/>
                  <a:pt x="4048" y="14784"/>
                </a:cubicBezTo>
                <a:cubicBezTo>
                  <a:pt x="4062" y="14784"/>
                  <a:pt x="4076" y="14785"/>
                  <a:pt x="4090" y="14785"/>
                </a:cubicBezTo>
                <a:cubicBezTo>
                  <a:pt x="4409" y="14785"/>
                  <a:pt x="4713" y="14645"/>
                  <a:pt x="4997" y="14495"/>
                </a:cubicBezTo>
                <a:cubicBezTo>
                  <a:pt x="6264" y="13825"/>
                  <a:pt x="7379" y="12896"/>
                  <a:pt x="8268" y="11772"/>
                </a:cubicBezTo>
                <a:cubicBezTo>
                  <a:pt x="9530" y="12757"/>
                  <a:pt x="9834" y="14615"/>
                  <a:pt x="11074" y="15629"/>
                </a:cubicBezTo>
                <a:cubicBezTo>
                  <a:pt x="11474" y="15956"/>
                  <a:pt x="11950" y="16175"/>
                  <a:pt x="12422" y="16388"/>
                </a:cubicBezTo>
                <a:cubicBezTo>
                  <a:pt x="12570" y="16455"/>
                  <a:pt x="12727" y="16524"/>
                  <a:pt x="12889" y="16524"/>
                </a:cubicBezTo>
                <a:cubicBezTo>
                  <a:pt x="12902" y="16524"/>
                  <a:pt x="12915" y="16523"/>
                  <a:pt x="12927" y="16523"/>
                </a:cubicBezTo>
                <a:cubicBezTo>
                  <a:pt x="13397" y="16490"/>
                  <a:pt x="13600" y="15909"/>
                  <a:pt x="13614" y="15439"/>
                </a:cubicBezTo>
                <a:cubicBezTo>
                  <a:pt x="13645" y="14387"/>
                  <a:pt x="13297" y="13351"/>
                  <a:pt x="12786" y="12429"/>
                </a:cubicBezTo>
                <a:cubicBezTo>
                  <a:pt x="12276" y="11509"/>
                  <a:pt x="11606" y="10687"/>
                  <a:pt x="10940" y="9871"/>
                </a:cubicBezTo>
                <a:lnTo>
                  <a:pt x="10940" y="9871"/>
                </a:lnTo>
                <a:lnTo>
                  <a:pt x="13830" y="10167"/>
                </a:lnTo>
                <a:cubicBezTo>
                  <a:pt x="14178" y="10203"/>
                  <a:pt x="14532" y="10237"/>
                  <a:pt x="14882" y="10237"/>
                </a:cubicBezTo>
                <a:cubicBezTo>
                  <a:pt x="15249" y="10237"/>
                  <a:pt x="15612" y="10199"/>
                  <a:pt x="15960" y="10083"/>
                </a:cubicBezTo>
                <a:cubicBezTo>
                  <a:pt x="16640" y="9855"/>
                  <a:pt x="17246" y="9243"/>
                  <a:pt x="17225" y="8526"/>
                </a:cubicBezTo>
                <a:cubicBezTo>
                  <a:pt x="17204" y="7760"/>
                  <a:pt x="16509" y="7185"/>
                  <a:pt x="15809" y="6872"/>
                </a:cubicBezTo>
                <a:cubicBezTo>
                  <a:pt x="14525" y="6299"/>
                  <a:pt x="13077" y="6250"/>
                  <a:pt x="11673" y="6209"/>
                </a:cubicBezTo>
                <a:cubicBezTo>
                  <a:pt x="12069" y="4621"/>
                  <a:pt x="13168" y="3302"/>
                  <a:pt x="13742" y="1770"/>
                </a:cubicBezTo>
                <a:cubicBezTo>
                  <a:pt x="13917" y="1306"/>
                  <a:pt x="14028" y="737"/>
                  <a:pt x="13720" y="346"/>
                </a:cubicBezTo>
                <a:cubicBezTo>
                  <a:pt x="13534" y="111"/>
                  <a:pt x="13229" y="0"/>
                  <a:pt x="12925" y="0"/>
                </a:cubicBezTo>
                <a:close/>
              </a:path>
            </a:pathLst>
          </a:custGeom>
          <a:solidFill>
            <a:srgbClr val="07AA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bg>
      <p:bgPr>
        <a:solidFill>
          <a:schemeClr val="accent2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5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192" name="Google Shape;192;p15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" name="Google Shape;194;p15"/>
          <p:cNvSpPr/>
          <p:nvPr/>
        </p:nvSpPr>
        <p:spPr>
          <a:xfrm rot="5253431">
            <a:off x="100350" y="-2150014"/>
            <a:ext cx="2754418" cy="2840244"/>
          </a:xfrm>
          <a:custGeom>
            <a:rect b="b" l="l" r="r" t="t"/>
            <a:pathLst>
              <a:path extrusionOk="0" h="53327" w="51718">
                <a:moveTo>
                  <a:pt x="20436" y="1"/>
                </a:moveTo>
                <a:cubicBezTo>
                  <a:pt x="19729" y="1"/>
                  <a:pt x="19025" y="59"/>
                  <a:pt x="18328" y="199"/>
                </a:cubicBezTo>
                <a:cubicBezTo>
                  <a:pt x="12431" y="1384"/>
                  <a:pt x="11470" y="6725"/>
                  <a:pt x="9651" y="11603"/>
                </a:cubicBezTo>
                <a:lnTo>
                  <a:pt x="2701" y="30246"/>
                </a:lnTo>
                <a:cubicBezTo>
                  <a:pt x="1355" y="33855"/>
                  <a:pt x="1" y="37841"/>
                  <a:pt x="1307" y="41465"/>
                </a:cubicBezTo>
                <a:cubicBezTo>
                  <a:pt x="2799" y="45601"/>
                  <a:pt x="7230" y="47823"/>
                  <a:pt x="11386" y="49261"/>
                </a:cubicBezTo>
                <a:cubicBezTo>
                  <a:pt x="19178" y="51954"/>
                  <a:pt x="27363" y="53327"/>
                  <a:pt x="35606" y="53327"/>
                </a:cubicBezTo>
                <a:cubicBezTo>
                  <a:pt x="35776" y="53327"/>
                  <a:pt x="35946" y="53326"/>
                  <a:pt x="36117" y="53325"/>
                </a:cubicBezTo>
                <a:cubicBezTo>
                  <a:pt x="37576" y="53314"/>
                  <a:pt x="39112" y="53237"/>
                  <a:pt x="40349" y="52464"/>
                </a:cubicBezTo>
                <a:cubicBezTo>
                  <a:pt x="41781" y="51570"/>
                  <a:pt x="42532" y="49926"/>
                  <a:pt x="43171" y="48363"/>
                </a:cubicBezTo>
                <a:cubicBezTo>
                  <a:pt x="47067" y="38838"/>
                  <a:pt x="49734" y="28855"/>
                  <a:pt x="51109" y="18657"/>
                </a:cubicBezTo>
                <a:cubicBezTo>
                  <a:pt x="51491" y="15813"/>
                  <a:pt x="51718" y="12702"/>
                  <a:pt x="50167" y="10288"/>
                </a:cubicBezTo>
                <a:cubicBezTo>
                  <a:pt x="48764" y="8104"/>
                  <a:pt x="46216" y="6985"/>
                  <a:pt x="43788" y="6064"/>
                </a:cubicBezTo>
                <a:cubicBezTo>
                  <a:pt x="37752" y="3773"/>
                  <a:pt x="31546" y="1957"/>
                  <a:pt x="25227" y="631"/>
                </a:cubicBezTo>
                <a:cubicBezTo>
                  <a:pt x="23651" y="301"/>
                  <a:pt x="22037" y="1"/>
                  <a:pt x="20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5"/>
          <p:cNvSpPr/>
          <p:nvPr/>
        </p:nvSpPr>
        <p:spPr>
          <a:xfrm rot="5253322">
            <a:off x="5907126" y="2189696"/>
            <a:ext cx="3292434" cy="4090922"/>
          </a:xfrm>
          <a:custGeom>
            <a:rect b="b" l="l" r="r" t="t"/>
            <a:pathLst>
              <a:path extrusionOk="0" h="106230" w="85501">
                <a:moveTo>
                  <a:pt x="18223" y="290"/>
                </a:moveTo>
                <a:cubicBezTo>
                  <a:pt x="17206" y="290"/>
                  <a:pt x="16189" y="298"/>
                  <a:pt x="15171" y="314"/>
                </a:cubicBezTo>
                <a:cubicBezTo>
                  <a:pt x="10137" y="395"/>
                  <a:pt x="5134" y="0"/>
                  <a:pt x="3325" y="5438"/>
                </a:cubicBezTo>
                <a:cubicBezTo>
                  <a:pt x="909" y="12697"/>
                  <a:pt x="0" y="19949"/>
                  <a:pt x="148" y="27168"/>
                </a:cubicBezTo>
                <a:cubicBezTo>
                  <a:pt x="370" y="38003"/>
                  <a:pt x="3060" y="48497"/>
                  <a:pt x="6149" y="58819"/>
                </a:cubicBezTo>
                <a:cubicBezTo>
                  <a:pt x="9003" y="68360"/>
                  <a:pt x="12437" y="78127"/>
                  <a:pt x="18814" y="85940"/>
                </a:cubicBezTo>
                <a:cubicBezTo>
                  <a:pt x="25843" y="94554"/>
                  <a:pt x="36274" y="99327"/>
                  <a:pt x="46831" y="102038"/>
                </a:cubicBezTo>
                <a:cubicBezTo>
                  <a:pt x="56797" y="104595"/>
                  <a:pt x="67023" y="106001"/>
                  <a:pt x="77309" y="106230"/>
                </a:cubicBezTo>
                <a:cubicBezTo>
                  <a:pt x="81882" y="84364"/>
                  <a:pt x="84542" y="62142"/>
                  <a:pt x="85257" y="39814"/>
                </a:cubicBezTo>
                <a:cubicBezTo>
                  <a:pt x="85453" y="33716"/>
                  <a:pt x="85501" y="27585"/>
                  <a:pt x="84645" y="21544"/>
                </a:cubicBezTo>
                <a:cubicBezTo>
                  <a:pt x="83992" y="16933"/>
                  <a:pt x="82812" y="12270"/>
                  <a:pt x="83591" y="7680"/>
                </a:cubicBezTo>
                <a:cubicBezTo>
                  <a:pt x="83708" y="6993"/>
                  <a:pt x="42135" y="1558"/>
                  <a:pt x="38314" y="1223"/>
                </a:cubicBezTo>
                <a:cubicBezTo>
                  <a:pt x="31635" y="638"/>
                  <a:pt x="24930" y="290"/>
                  <a:pt x="18223" y="2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5"/>
          <p:cNvSpPr txBox="1"/>
          <p:nvPr>
            <p:ph idx="1" type="subTitle"/>
          </p:nvPr>
        </p:nvSpPr>
        <p:spPr>
          <a:xfrm>
            <a:off x="1101000" y="2374900"/>
            <a:ext cx="49875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5"/>
          <p:cNvSpPr txBox="1"/>
          <p:nvPr>
            <p:ph type="title"/>
          </p:nvPr>
        </p:nvSpPr>
        <p:spPr>
          <a:xfrm>
            <a:off x="1101000" y="1694850"/>
            <a:ext cx="4987500" cy="59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98" name="Google Shape;198;p15"/>
          <p:cNvGrpSpPr/>
          <p:nvPr/>
        </p:nvGrpSpPr>
        <p:grpSpPr>
          <a:xfrm rot="5253456">
            <a:off x="7091744" y="4224923"/>
            <a:ext cx="2664518" cy="2514101"/>
            <a:chOff x="4339650" y="480375"/>
            <a:chExt cx="1771425" cy="1671425"/>
          </a:xfrm>
        </p:grpSpPr>
        <p:sp>
          <p:nvSpPr>
            <p:cNvPr id="199" name="Google Shape;199;p15"/>
            <p:cNvSpPr/>
            <p:nvPr/>
          </p:nvSpPr>
          <p:spPr>
            <a:xfrm>
              <a:off x="4339650" y="480375"/>
              <a:ext cx="1771425" cy="1671425"/>
            </a:xfrm>
            <a:custGeom>
              <a:rect b="b" l="l" r="r" t="t"/>
              <a:pathLst>
                <a:path extrusionOk="0" h="66857" w="70857">
                  <a:moveTo>
                    <a:pt x="38157" y="850"/>
                  </a:moveTo>
                  <a:cubicBezTo>
                    <a:pt x="41293" y="850"/>
                    <a:pt x="44518" y="1178"/>
                    <a:pt x="47756" y="1834"/>
                  </a:cubicBezTo>
                  <a:cubicBezTo>
                    <a:pt x="53631" y="3026"/>
                    <a:pt x="61288" y="5831"/>
                    <a:pt x="64404" y="12423"/>
                  </a:cubicBezTo>
                  <a:cubicBezTo>
                    <a:pt x="67349" y="18653"/>
                    <a:pt x="69997" y="25618"/>
                    <a:pt x="69430" y="34315"/>
                  </a:cubicBezTo>
                  <a:cubicBezTo>
                    <a:pt x="69135" y="38850"/>
                    <a:pt x="68390" y="42682"/>
                    <a:pt x="67155" y="46029"/>
                  </a:cubicBezTo>
                  <a:cubicBezTo>
                    <a:pt x="64163" y="54135"/>
                    <a:pt x="57540" y="60843"/>
                    <a:pt x="49439" y="63972"/>
                  </a:cubicBezTo>
                  <a:cubicBezTo>
                    <a:pt x="45915" y="65334"/>
                    <a:pt x="42126" y="66008"/>
                    <a:pt x="38331" y="66008"/>
                  </a:cubicBezTo>
                  <a:cubicBezTo>
                    <a:pt x="33460" y="66008"/>
                    <a:pt x="28577" y="64898"/>
                    <a:pt x="24227" y="62705"/>
                  </a:cubicBezTo>
                  <a:cubicBezTo>
                    <a:pt x="19763" y="60456"/>
                    <a:pt x="15929" y="57150"/>
                    <a:pt x="13086" y="54521"/>
                  </a:cubicBezTo>
                  <a:cubicBezTo>
                    <a:pt x="8677" y="50442"/>
                    <a:pt x="3442" y="44970"/>
                    <a:pt x="2076" y="38796"/>
                  </a:cubicBezTo>
                  <a:cubicBezTo>
                    <a:pt x="881" y="33388"/>
                    <a:pt x="3287" y="26477"/>
                    <a:pt x="4827" y="22838"/>
                  </a:cubicBezTo>
                  <a:cubicBezTo>
                    <a:pt x="9196" y="12518"/>
                    <a:pt x="17813" y="4776"/>
                    <a:pt x="27880" y="2127"/>
                  </a:cubicBezTo>
                  <a:cubicBezTo>
                    <a:pt x="31116" y="1276"/>
                    <a:pt x="34578" y="850"/>
                    <a:pt x="38157" y="850"/>
                  </a:cubicBezTo>
                  <a:close/>
                  <a:moveTo>
                    <a:pt x="38156" y="0"/>
                  </a:moveTo>
                  <a:cubicBezTo>
                    <a:pt x="34505" y="0"/>
                    <a:pt x="30969" y="436"/>
                    <a:pt x="27664" y="1306"/>
                  </a:cubicBezTo>
                  <a:cubicBezTo>
                    <a:pt x="17344" y="4021"/>
                    <a:pt x="8514" y="11947"/>
                    <a:pt x="4044" y="22508"/>
                  </a:cubicBezTo>
                  <a:cubicBezTo>
                    <a:pt x="2465" y="26239"/>
                    <a:pt x="1" y="33342"/>
                    <a:pt x="1247" y="38979"/>
                  </a:cubicBezTo>
                  <a:cubicBezTo>
                    <a:pt x="2663" y="45384"/>
                    <a:pt x="8009" y="50982"/>
                    <a:pt x="12509" y="55145"/>
                  </a:cubicBezTo>
                  <a:cubicBezTo>
                    <a:pt x="15392" y="57812"/>
                    <a:pt x="19286" y="61168"/>
                    <a:pt x="23843" y="63464"/>
                  </a:cubicBezTo>
                  <a:cubicBezTo>
                    <a:pt x="28312" y="65717"/>
                    <a:pt x="33327" y="66857"/>
                    <a:pt x="38330" y="66857"/>
                  </a:cubicBezTo>
                  <a:cubicBezTo>
                    <a:pt x="42231" y="66857"/>
                    <a:pt x="46124" y="66164"/>
                    <a:pt x="49744" y="64765"/>
                  </a:cubicBezTo>
                  <a:cubicBezTo>
                    <a:pt x="58069" y="61548"/>
                    <a:pt x="64877" y="54655"/>
                    <a:pt x="67952" y="46323"/>
                  </a:cubicBezTo>
                  <a:cubicBezTo>
                    <a:pt x="69216" y="42899"/>
                    <a:pt x="69977" y="38989"/>
                    <a:pt x="70278" y="34371"/>
                  </a:cubicBezTo>
                  <a:cubicBezTo>
                    <a:pt x="70856" y="25480"/>
                    <a:pt x="68165" y="18394"/>
                    <a:pt x="65172" y="12061"/>
                  </a:cubicBezTo>
                  <a:cubicBezTo>
                    <a:pt x="61905" y="5150"/>
                    <a:pt x="53989" y="2232"/>
                    <a:pt x="47924" y="1002"/>
                  </a:cubicBezTo>
                  <a:cubicBezTo>
                    <a:pt x="44632" y="334"/>
                    <a:pt x="41350" y="0"/>
                    <a:pt x="38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4422775" y="558300"/>
              <a:ext cx="1606150" cy="1515575"/>
            </a:xfrm>
            <a:custGeom>
              <a:rect b="b" l="l" r="r" t="t"/>
              <a:pathLst>
                <a:path extrusionOk="0" h="60623" w="64246">
                  <a:moveTo>
                    <a:pt x="34593" y="850"/>
                  </a:moveTo>
                  <a:cubicBezTo>
                    <a:pt x="37431" y="850"/>
                    <a:pt x="40349" y="1147"/>
                    <a:pt x="43278" y="1740"/>
                  </a:cubicBezTo>
                  <a:cubicBezTo>
                    <a:pt x="48590" y="2818"/>
                    <a:pt x="55511" y="5353"/>
                    <a:pt x="58326" y="11307"/>
                  </a:cubicBezTo>
                  <a:cubicBezTo>
                    <a:pt x="60991" y="16944"/>
                    <a:pt x="63386" y="23245"/>
                    <a:pt x="62874" y="31112"/>
                  </a:cubicBezTo>
                  <a:cubicBezTo>
                    <a:pt x="62607" y="35215"/>
                    <a:pt x="61933" y="38680"/>
                    <a:pt x="60816" y="41707"/>
                  </a:cubicBezTo>
                  <a:cubicBezTo>
                    <a:pt x="58109" y="49038"/>
                    <a:pt x="52121" y="55104"/>
                    <a:pt x="44796" y="57934"/>
                  </a:cubicBezTo>
                  <a:cubicBezTo>
                    <a:pt x="41609" y="59165"/>
                    <a:pt x="38183" y="59774"/>
                    <a:pt x="34751" y="59774"/>
                  </a:cubicBezTo>
                  <a:cubicBezTo>
                    <a:pt x="30346" y="59774"/>
                    <a:pt x="25931" y="58771"/>
                    <a:pt x="21996" y="56788"/>
                  </a:cubicBezTo>
                  <a:cubicBezTo>
                    <a:pt x="17960" y="54754"/>
                    <a:pt x="14490" y="51761"/>
                    <a:pt x="11918" y="49382"/>
                  </a:cubicBezTo>
                  <a:cubicBezTo>
                    <a:pt x="7930" y="45694"/>
                    <a:pt x="3195" y="40744"/>
                    <a:pt x="1961" y="35164"/>
                  </a:cubicBezTo>
                  <a:cubicBezTo>
                    <a:pt x="881" y="30277"/>
                    <a:pt x="3056" y="24028"/>
                    <a:pt x="4449" y="20737"/>
                  </a:cubicBezTo>
                  <a:cubicBezTo>
                    <a:pt x="8400" y="11404"/>
                    <a:pt x="16194" y="4401"/>
                    <a:pt x="25298" y="2005"/>
                  </a:cubicBezTo>
                  <a:cubicBezTo>
                    <a:pt x="28224" y="1236"/>
                    <a:pt x="31356" y="850"/>
                    <a:pt x="34593" y="850"/>
                  </a:cubicBezTo>
                  <a:close/>
                  <a:moveTo>
                    <a:pt x="34592" y="0"/>
                  </a:moveTo>
                  <a:cubicBezTo>
                    <a:pt x="31283" y="0"/>
                    <a:pt x="28078" y="396"/>
                    <a:pt x="25081" y="1184"/>
                  </a:cubicBezTo>
                  <a:cubicBezTo>
                    <a:pt x="15725" y="3646"/>
                    <a:pt x="7719" y="10832"/>
                    <a:pt x="3667" y="20406"/>
                  </a:cubicBezTo>
                  <a:cubicBezTo>
                    <a:pt x="2234" y="23790"/>
                    <a:pt x="0" y="30232"/>
                    <a:pt x="1131" y="35347"/>
                  </a:cubicBezTo>
                  <a:cubicBezTo>
                    <a:pt x="2416" y="41159"/>
                    <a:pt x="7263" y="46234"/>
                    <a:pt x="11341" y="50007"/>
                  </a:cubicBezTo>
                  <a:cubicBezTo>
                    <a:pt x="13954" y="52423"/>
                    <a:pt x="17483" y="55465"/>
                    <a:pt x="21615" y="57547"/>
                  </a:cubicBezTo>
                  <a:cubicBezTo>
                    <a:pt x="25666" y="59588"/>
                    <a:pt x="30215" y="60623"/>
                    <a:pt x="34751" y="60623"/>
                  </a:cubicBezTo>
                  <a:cubicBezTo>
                    <a:pt x="38288" y="60623"/>
                    <a:pt x="41818" y="59994"/>
                    <a:pt x="45101" y="58726"/>
                  </a:cubicBezTo>
                  <a:cubicBezTo>
                    <a:pt x="52651" y="55810"/>
                    <a:pt x="58823" y="49558"/>
                    <a:pt x="61613" y="42003"/>
                  </a:cubicBezTo>
                  <a:cubicBezTo>
                    <a:pt x="62759" y="38897"/>
                    <a:pt x="63449" y="35353"/>
                    <a:pt x="63721" y="31168"/>
                  </a:cubicBezTo>
                  <a:cubicBezTo>
                    <a:pt x="64245" y="23108"/>
                    <a:pt x="61808" y="16684"/>
                    <a:pt x="59093" y="10944"/>
                  </a:cubicBezTo>
                  <a:cubicBezTo>
                    <a:pt x="56128" y="4672"/>
                    <a:pt x="48947" y="2024"/>
                    <a:pt x="43447" y="909"/>
                  </a:cubicBezTo>
                  <a:cubicBezTo>
                    <a:pt x="40462" y="303"/>
                    <a:pt x="37487" y="0"/>
                    <a:pt x="34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4505825" y="636225"/>
              <a:ext cx="1440975" cy="1359725"/>
            </a:xfrm>
            <a:custGeom>
              <a:rect b="b" l="l" r="r" t="t"/>
              <a:pathLst>
                <a:path extrusionOk="0" h="54389" w="57639">
                  <a:moveTo>
                    <a:pt x="31033" y="849"/>
                  </a:moveTo>
                  <a:cubicBezTo>
                    <a:pt x="33571" y="849"/>
                    <a:pt x="36182" y="1115"/>
                    <a:pt x="38803" y="1646"/>
                  </a:cubicBezTo>
                  <a:cubicBezTo>
                    <a:pt x="43550" y="2610"/>
                    <a:pt x="49736" y="4874"/>
                    <a:pt x="52249" y="10192"/>
                  </a:cubicBezTo>
                  <a:cubicBezTo>
                    <a:pt x="54634" y="15235"/>
                    <a:pt x="56776" y="20871"/>
                    <a:pt x="56318" y="27908"/>
                  </a:cubicBezTo>
                  <a:cubicBezTo>
                    <a:pt x="56080" y="31579"/>
                    <a:pt x="55477" y="34679"/>
                    <a:pt x="54479" y="37386"/>
                  </a:cubicBezTo>
                  <a:cubicBezTo>
                    <a:pt x="52059" y="43940"/>
                    <a:pt x="46704" y="49363"/>
                    <a:pt x="40154" y="51894"/>
                  </a:cubicBezTo>
                  <a:cubicBezTo>
                    <a:pt x="37305" y="52995"/>
                    <a:pt x="34241" y="53540"/>
                    <a:pt x="31172" y="53540"/>
                  </a:cubicBezTo>
                  <a:cubicBezTo>
                    <a:pt x="27234" y="53540"/>
                    <a:pt x="23287" y="52642"/>
                    <a:pt x="19769" y="50869"/>
                  </a:cubicBezTo>
                  <a:cubicBezTo>
                    <a:pt x="16159" y="49051"/>
                    <a:pt x="13053" y="46372"/>
                    <a:pt x="10751" y="44244"/>
                  </a:cubicBezTo>
                  <a:cubicBezTo>
                    <a:pt x="7184" y="40945"/>
                    <a:pt x="2949" y="36517"/>
                    <a:pt x="1846" y="31531"/>
                  </a:cubicBezTo>
                  <a:cubicBezTo>
                    <a:pt x="882" y="27166"/>
                    <a:pt x="2826" y="21579"/>
                    <a:pt x="4072" y="18636"/>
                  </a:cubicBezTo>
                  <a:cubicBezTo>
                    <a:pt x="7606" y="10289"/>
                    <a:pt x="14577" y="4026"/>
                    <a:pt x="22717" y="1884"/>
                  </a:cubicBezTo>
                  <a:cubicBezTo>
                    <a:pt x="25336" y="1195"/>
                    <a:pt x="28137" y="849"/>
                    <a:pt x="31033" y="849"/>
                  </a:cubicBezTo>
                  <a:close/>
                  <a:moveTo>
                    <a:pt x="31032" y="0"/>
                  </a:moveTo>
                  <a:cubicBezTo>
                    <a:pt x="28064" y="0"/>
                    <a:pt x="25189" y="354"/>
                    <a:pt x="22501" y="1061"/>
                  </a:cubicBezTo>
                  <a:cubicBezTo>
                    <a:pt x="14106" y="3270"/>
                    <a:pt x="6926" y="9717"/>
                    <a:pt x="3290" y="18305"/>
                  </a:cubicBezTo>
                  <a:cubicBezTo>
                    <a:pt x="2005" y="21341"/>
                    <a:pt x="1" y="27120"/>
                    <a:pt x="1016" y="31714"/>
                  </a:cubicBezTo>
                  <a:cubicBezTo>
                    <a:pt x="2170" y="36930"/>
                    <a:pt x="6517" y="41484"/>
                    <a:pt x="10175" y="44868"/>
                  </a:cubicBezTo>
                  <a:cubicBezTo>
                    <a:pt x="12518" y="47035"/>
                    <a:pt x="15682" y="49761"/>
                    <a:pt x="19387" y="51629"/>
                  </a:cubicBezTo>
                  <a:cubicBezTo>
                    <a:pt x="23023" y="53461"/>
                    <a:pt x="27104" y="54388"/>
                    <a:pt x="31174" y="54388"/>
                  </a:cubicBezTo>
                  <a:cubicBezTo>
                    <a:pt x="34347" y="54388"/>
                    <a:pt x="37515" y="53825"/>
                    <a:pt x="40460" y="52687"/>
                  </a:cubicBezTo>
                  <a:cubicBezTo>
                    <a:pt x="47234" y="50070"/>
                    <a:pt x="52773" y="44461"/>
                    <a:pt x="55275" y="37682"/>
                  </a:cubicBezTo>
                  <a:cubicBezTo>
                    <a:pt x="56304" y="34895"/>
                    <a:pt x="56922" y="31717"/>
                    <a:pt x="57167" y="27964"/>
                  </a:cubicBezTo>
                  <a:cubicBezTo>
                    <a:pt x="57638" y="20735"/>
                    <a:pt x="55451" y="14975"/>
                    <a:pt x="53018" y="9828"/>
                  </a:cubicBezTo>
                  <a:cubicBezTo>
                    <a:pt x="50354" y="4193"/>
                    <a:pt x="43908" y="1816"/>
                    <a:pt x="38971" y="814"/>
                  </a:cubicBezTo>
                  <a:cubicBezTo>
                    <a:pt x="36295" y="271"/>
                    <a:pt x="33628" y="0"/>
                    <a:pt x="31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4588925" y="714150"/>
              <a:ext cx="1275725" cy="1203875"/>
            </a:xfrm>
            <a:custGeom>
              <a:rect b="b" l="l" r="r" t="t"/>
              <a:pathLst>
                <a:path extrusionOk="0" h="48155" w="51029">
                  <a:moveTo>
                    <a:pt x="27471" y="850"/>
                  </a:moveTo>
                  <a:cubicBezTo>
                    <a:pt x="29710" y="850"/>
                    <a:pt x="32013" y="1084"/>
                    <a:pt x="34325" y="1553"/>
                  </a:cubicBezTo>
                  <a:cubicBezTo>
                    <a:pt x="38508" y="2402"/>
                    <a:pt x="43959" y="4395"/>
                    <a:pt x="46172" y="9076"/>
                  </a:cubicBezTo>
                  <a:cubicBezTo>
                    <a:pt x="48276" y="13526"/>
                    <a:pt x="50166" y="18499"/>
                    <a:pt x="49763" y="24706"/>
                  </a:cubicBezTo>
                  <a:cubicBezTo>
                    <a:pt x="49552" y="27943"/>
                    <a:pt x="49020" y="30678"/>
                    <a:pt x="48139" y="33067"/>
                  </a:cubicBezTo>
                  <a:cubicBezTo>
                    <a:pt x="46006" y="38844"/>
                    <a:pt x="41285" y="43625"/>
                    <a:pt x="35512" y="45855"/>
                  </a:cubicBezTo>
                  <a:cubicBezTo>
                    <a:pt x="33000" y="46825"/>
                    <a:pt x="30298" y="47306"/>
                    <a:pt x="27592" y="47306"/>
                  </a:cubicBezTo>
                  <a:cubicBezTo>
                    <a:pt x="24121" y="47306"/>
                    <a:pt x="20641" y="46515"/>
                    <a:pt x="17541" y="44953"/>
                  </a:cubicBezTo>
                  <a:cubicBezTo>
                    <a:pt x="14356" y="43347"/>
                    <a:pt x="11616" y="40985"/>
                    <a:pt x="9585" y="39105"/>
                  </a:cubicBezTo>
                  <a:cubicBezTo>
                    <a:pt x="6438" y="36195"/>
                    <a:pt x="2701" y="32290"/>
                    <a:pt x="1731" y="27898"/>
                  </a:cubicBezTo>
                  <a:cubicBezTo>
                    <a:pt x="881" y="24056"/>
                    <a:pt x="2597" y="19130"/>
                    <a:pt x="3695" y="16535"/>
                  </a:cubicBezTo>
                  <a:cubicBezTo>
                    <a:pt x="6812" y="9173"/>
                    <a:pt x="12958" y="3651"/>
                    <a:pt x="20136" y="1761"/>
                  </a:cubicBezTo>
                  <a:cubicBezTo>
                    <a:pt x="22445" y="1154"/>
                    <a:pt x="24917" y="850"/>
                    <a:pt x="27470" y="850"/>
                  </a:cubicBezTo>
                  <a:close/>
                  <a:moveTo>
                    <a:pt x="27471" y="0"/>
                  </a:moveTo>
                  <a:cubicBezTo>
                    <a:pt x="24844" y="0"/>
                    <a:pt x="22300" y="314"/>
                    <a:pt x="19920" y="940"/>
                  </a:cubicBezTo>
                  <a:cubicBezTo>
                    <a:pt x="12488" y="2895"/>
                    <a:pt x="6130" y="8601"/>
                    <a:pt x="2913" y="16204"/>
                  </a:cubicBezTo>
                  <a:cubicBezTo>
                    <a:pt x="1776" y="18892"/>
                    <a:pt x="1" y="24009"/>
                    <a:pt x="902" y="28082"/>
                  </a:cubicBezTo>
                  <a:cubicBezTo>
                    <a:pt x="1922" y="32705"/>
                    <a:pt x="5771" y="36734"/>
                    <a:pt x="9008" y="39730"/>
                  </a:cubicBezTo>
                  <a:cubicBezTo>
                    <a:pt x="11080" y="41646"/>
                    <a:pt x="13879" y="44058"/>
                    <a:pt x="17159" y="45710"/>
                  </a:cubicBezTo>
                  <a:cubicBezTo>
                    <a:pt x="20377" y="47333"/>
                    <a:pt x="23991" y="48155"/>
                    <a:pt x="27595" y="48155"/>
                  </a:cubicBezTo>
                  <a:cubicBezTo>
                    <a:pt x="30406" y="48155"/>
                    <a:pt x="33211" y="47656"/>
                    <a:pt x="35819" y="46647"/>
                  </a:cubicBezTo>
                  <a:cubicBezTo>
                    <a:pt x="41817" y="44330"/>
                    <a:pt x="46720" y="39363"/>
                    <a:pt x="48937" y="33360"/>
                  </a:cubicBezTo>
                  <a:cubicBezTo>
                    <a:pt x="49848" y="30894"/>
                    <a:pt x="50395" y="28081"/>
                    <a:pt x="50611" y="24761"/>
                  </a:cubicBezTo>
                  <a:cubicBezTo>
                    <a:pt x="51028" y="18361"/>
                    <a:pt x="49094" y="13265"/>
                    <a:pt x="46941" y="8713"/>
                  </a:cubicBezTo>
                  <a:cubicBezTo>
                    <a:pt x="44578" y="3715"/>
                    <a:pt x="38870" y="1608"/>
                    <a:pt x="34495" y="720"/>
                  </a:cubicBezTo>
                  <a:cubicBezTo>
                    <a:pt x="32128" y="240"/>
                    <a:pt x="29768" y="0"/>
                    <a:pt x="27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4672025" y="792075"/>
              <a:ext cx="1110450" cy="1048025"/>
            </a:xfrm>
            <a:custGeom>
              <a:rect b="b" l="l" r="r" t="t"/>
              <a:pathLst>
                <a:path extrusionOk="0" h="41921" w="44418">
                  <a:moveTo>
                    <a:pt x="23908" y="850"/>
                  </a:moveTo>
                  <a:cubicBezTo>
                    <a:pt x="25849" y="850"/>
                    <a:pt x="27845" y="1053"/>
                    <a:pt x="29848" y="1460"/>
                  </a:cubicBezTo>
                  <a:cubicBezTo>
                    <a:pt x="33468" y="2194"/>
                    <a:pt x="38183" y="3918"/>
                    <a:pt x="40094" y="7960"/>
                  </a:cubicBezTo>
                  <a:cubicBezTo>
                    <a:pt x="41918" y="11816"/>
                    <a:pt x="43556" y="16126"/>
                    <a:pt x="43206" y="21503"/>
                  </a:cubicBezTo>
                  <a:cubicBezTo>
                    <a:pt x="43024" y="24310"/>
                    <a:pt x="42563" y="26679"/>
                    <a:pt x="41801" y="28746"/>
                  </a:cubicBezTo>
                  <a:cubicBezTo>
                    <a:pt x="39954" y="33748"/>
                    <a:pt x="35867" y="37886"/>
                    <a:pt x="30870" y="39817"/>
                  </a:cubicBezTo>
                  <a:cubicBezTo>
                    <a:pt x="28695" y="40657"/>
                    <a:pt x="26358" y="41073"/>
                    <a:pt x="24015" y="41073"/>
                  </a:cubicBezTo>
                  <a:cubicBezTo>
                    <a:pt x="21009" y="41073"/>
                    <a:pt x="17996" y="40388"/>
                    <a:pt x="15311" y="39035"/>
                  </a:cubicBezTo>
                  <a:cubicBezTo>
                    <a:pt x="12552" y="37644"/>
                    <a:pt x="10177" y="35597"/>
                    <a:pt x="8416" y="33967"/>
                  </a:cubicBezTo>
                  <a:cubicBezTo>
                    <a:pt x="5691" y="31446"/>
                    <a:pt x="2454" y="28064"/>
                    <a:pt x="1614" y="24266"/>
                  </a:cubicBezTo>
                  <a:cubicBezTo>
                    <a:pt x="881" y="20945"/>
                    <a:pt x="2366" y="16681"/>
                    <a:pt x="3317" y="14434"/>
                  </a:cubicBezTo>
                  <a:cubicBezTo>
                    <a:pt x="6015" y="8058"/>
                    <a:pt x="11338" y="3275"/>
                    <a:pt x="17554" y="1639"/>
                  </a:cubicBezTo>
                  <a:cubicBezTo>
                    <a:pt x="19554" y="1113"/>
                    <a:pt x="21695" y="850"/>
                    <a:pt x="23907" y="850"/>
                  </a:cubicBezTo>
                  <a:close/>
                  <a:moveTo>
                    <a:pt x="23908" y="0"/>
                  </a:moveTo>
                  <a:cubicBezTo>
                    <a:pt x="21622" y="0"/>
                    <a:pt x="19409" y="273"/>
                    <a:pt x="17339" y="818"/>
                  </a:cubicBezTo>
                  <a:cubicBezTo>
                    <a:pt x="10869" y="2520"/>
                    <a:pt x="5336" y="7487"/>
                    <a:pt x="2535" y="14103"/>
                  </a:cubicBezTo>
                  <a:cubicBezTo>
                    <a:pt x="1544" y="16443"/>
                    <a:pt x="0" y="20898"/>
                    <a:pt x="786" y="24449"/>
                  </a:cubicBezTo>
                  <a:cubicBezTo>
                    <a:pt x="1676" y="28478"/>
                    <a:pt x="5023" y="31985"/>
                    <a:pt x="7840" y="34591"/>
                  </a:cubicBezTo>
                  <a:cubicBezTo>
                    <a:pt x="9642" y="36257"/>
                    <a:pt x="12076" y="38355"/>
                    <a:pt x="14930" y="39793"/>
                  </a:cubicBezTo>
                  <a:cubicBezTo>
                    <a:pt x="17733" y="41206"/>
                    <a:pt x="20879" y="41921"/>
                    <a:pt x="24016" y="41921"/>
                  </a:cubicBezTo>
                  <a:cubicBezTo>
                    <a:pt x="26463" y="41921"/>
                    <a:pt x="28906" y="41486"/>
                    <a:pt x="31177" y="40609"/>
                  </a:cubicBezTo>
                  <a:cubicBezTo>
                    <a:pt x="36399" y="38591"/>
                    <a:pt x="40669" y="34266"/>
                    <a:pt x="42598" y="29040"/>
                  </a:cubicBezTo>
                  <a:cubicBezTo>
                    <a:pt x="43390" y="26895"/>
                    <a:pt x="43867" y="24448"/>
                    <a:pt x="44055" y="21557"/>
                  </a:cubicBezTo>
                  <a:cubicBezTo>
                    <a:pt x="44418" y="15988"/>
                    <a:pt x="42735" y="11556"/>
                    <a:pt x="40864" y="7596"/>
                  </a:cubicBezTo>
                  <a:cubicBezTo>
                    <a:pt x="38802" y="3236"/>
                    <a:pt x="33828" y="1400"/>
                    <a:pt x="30018" y="627"/>
                  </a:cubicBezTo>
                  <a:cubicBezTo>
                    <a:pt x="27958" y="209"/>
                    <a:pt x="25906" y="0"/>
                    <a:pt x="239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4755100" y="869975"/>
              <a:ext cx="945200" cy="892200"/>
            </a:xfrm>
            <a:custGeom>
              <a:rect b="b" l="l" r="r" t="t"/>
              <a:pathLst>
                <a:path extrusionOk="0" h="35688" w="37808">
                  <a:moveTo>
                    <a:pt x="20347" y="850"/>
                  </a:moveTo>
                  <a:cubicBezTo>
                    <a:pt x="21988" y="850"/>
                    <a:pt x="23678" y="1022"/>
                    <a:pt x="25374" y="1366"/>
                  </a:cubicBezTo>
                  <a:cubicBezTo>
                    <a:pt x="28430" y="1987"/>
                    <a:pt x="32410" y="3441"/>
                    <a:pt x="34019" y="6844"/>
                  </a:cubicBezTo>
                  <a:cubicBezTo>
                    <a:pt x="35563" y="10107"/>
                    <a:pt x="36949" y="13754"/>
                    <a:pt x="36654" y="18299"/>
                  </a:cubicBezTo>
                  <a:cubicBezTo>
                    <a:pt x="36499" y="20675"/>
                    <a:pt x="36109" y="22678"/>
                    <a:pt x="35464" y="24426"/>
                  </a:cubicBezTo>
                  <a:cubicBezTo>
                    <a:pt x="33905" y="28650"/>
                    <a:pt x="30452" y="32146"/>
                    <a:pt x="26230" y="33778"/>
                  </a:cubicBezTo>
                  <a:cubicBezTo>
                    <a:pt x="24393" y="34488"/>
                    <a:pt x="22417" y="34839"/>
                    <a:pt x="20438" y="34839"/>
                  </a:cubicBezTo>
                  <a:cubicBezTo>
                    <a:pt x="17899" y="34839"/>
                    <a:pt x="15354" y="34260"/>
                    <a:pt x="13085" y="33117"/>
                  </a:cubicBezTo>
                  <a:cubicBezTo>
                    <a:pt x="10752" y="31942"/>
                    <a:pt x="8742" y="30208"/>
                    <a:pt x="7251" y="28829"/>
                  </a:cubicBezTo>
                  <a:cubicBezTo>
                    <a:pt x="4946" y="26697"/>
                    <a:pt x="2210" y="23838"/>
                    <a:pt x="1501" y="20634"/>
                  </a:cubicBezTo>
                  <a:cubicBezTo>
                    <a:pt x="882" y="17835"/>
                    <a:pt x="2138" y="14232"/>
                    <a:pt x="2941" y="12334"/>
                  </a:cubicBezTo>
                  <a:cubicBezTo>
                    <a:pt x="5223" y="6944"/>
                    <a:pt x="9721" y="2901"/>
                    <a:pt x="14975" y="1518"/>
                  </a:cubicBezTo>
                  <a:cubicBezTo>
                    <a:pt x="16666" y="1073"/>
                    <a:pt x="18475" y="850"/>
                    <a:pt x="20347" y="850"/>
                  </a:cubicBezTo>
                  <a:close/>
                  <a:moveTo>
                    <a:pt x="20347" y="1"/>
                  </a:moveTo>
                  <a:cubicBezTo>
                    <a:pt x="18402" y="1"/>
                    <a:pt x="16519" y="233"/>
                    <a:pt x="14757" y="697"/>
                  </a:cubicBezTo>
                  <a:cubicBezTo>
                    <a:pt x="9251" y="2145"/>
                    <a:pt x="4541" y="6372"/>
                    <a:pt x="2157" y="12003"/>
                  </a:cubicBezTo>
                  <a:cubicBezTo>
                    <a:pt x="1314" y="13994"/>
                    <a:pt x="1" y="17788"/>
                    <a:pt x="670" y="20818"/>
                  </a:cubicBezTo>
                  <a:cubicBezTo>
                    <a:pt x="1429" y="24252"/>
                    <a:pt x="4278" y="27237"/>
                    <a:pt x="6674" y="29454"/>
                  </a:cubicBezTo>
                  <a:cubicBezTo>
                    <a:pt x="8205" y="30870"/>
                    <a:pt x="10274" y="32652"/>
                    <a:pt x="12701" y="33876"/>
                  </a:cubicBezTo>
                  <a:cubicBezTo>
                    <a:pt x="15089" y="35079"/>
                    <a:pt x="17767" y="35687"/>
                    <a:pt x="20438" y="35687"/>
                  </a:cubicBezTo>
                  <a:cubicBezTo>
                    <a:pt x="22522" y="35687"/>
                    <a:pt x="24602" y="35317"/>
                    <a:pt x="26534" y="34569"/>
                  </a:cubicBezTo>
                  <a:cubicBezTo>
                    <a:pt x="30980" y="32853"/>
                    <a:pt x="34617" y="29169"/>
                    <a:pt x="36260" y="24719"/>
                  </a:cubicBezTo>
                  <a:cubicBezTo>
                    <a:pt x="36934" y="22893"/>
                    <a:pt x="37340" y="20811"/>
                    <a:pt x="37499" y="18354"/>
                  </a:cubicBezTo>
                  <a:cubicBezTo>
                    <a:pt x="37808" y="13616"/>
                    <a:pt x="36377" y="9847"/>
                    <a:pt x="34786" y="6480"/>
                  </a:cubicBezTo>
                  <a:cubicBezTo>
                    <a:pt x="33025" y="2759"/>
                    <a:pt x="28787" y="1192"/>
                    <a:pt x="25541" y="533"/>
                  </a:cubicBezTo>
                  <a:cubicBezTo>
                    <a:pt x="23790" y="178"/>
                    <a:pt x="22045" y="1"/>
                    <a:pt x="20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838200" y="947900"/>
              <a:ext cx="779975" cy="736350"/>
            </a:xfrm>
            <a:custGeom>
              <a:rect b="b" l="l" r="r" t="t"/>
              <a:pathLst>
                <a:path extrusionOk="0" h="29454" w="31199">
                  <a:moveTo>
                    <a:pt x="16784" y="850"/>
                  </a:moveTo>
                  <a:cubicBezTo>
                    <a:pt x="18127" y="850"/>
                    <a:pt x="19509" y="991"/>
                    <a:pt x="20896" y="1272"/>
                  </a:cubicBezTo>
                  <a:cubicBezTo>
                    <a:pt x="23387" y="1777"/>
                    <a:pt x="26633" y="2962"/>
                    <a:pt x="27941" y="5728"/>
                  </a:cubicBezTo>
                  <a:cubicBezTo>
                    <a:pt x="29203" y="8398"/>
                    <a:pt x="30338" y="11381"/>
                    <a:pt x="30096" y="15096"/>
                  </a:cubicBezTo>
                  <a:cubicBezTo>
                    <a:pt x="29969" y="17038"/>
                    <a:pt x="29652" y="18676"/>
                    <a:pt x="29125" y="20104"/>
                  </a:cubicBezTo>
                  <a:cubicBezTo>
                    <a:pt x="27851" y="23554"/>
                    <a:pt x="25033" y="26408"/>
                    <a:pt x="21586" y="27739"/>
                  </a:cubicBezTo>
                  <a:cubicBezTo>
                    <a:pt x="20086" y="28318"/>
                    <a:pt x="18473" y="28605"/>
                    <a:pt x="16857" y="28605"/>
                  </a:cubicBezTo>
                  <a:cubicBezTo>
                    <a:pt x="14785" y="28605"/>
                    <a:pt x="12707" y="28133"/>
                    <a:pt x="10856" y="27200"/>
                  </a:cubicBezTo>
                  <a:cubicBezTo>
                    <a:pt x="8949" y="26238"/>
                    <a:pt x="7304" y="24820"/>
                    <a:pt x="6084" y="23691"/>
                  </a:cubicBezTo>
                  <a:cubicBezTo>
                    <a:pt x="4199" y="21947"/>
                    <a:pt x="1962" y="19612"/>
                    <a:pt x="1385" y="17001"/>
                  </a:cubicBezTo>
                  <a:cubicBezTo>
                    <a:pt x="881" y="14723"/>
                    <a:pt x="1907" y="11782"/>
                    <a:pt x="2563" y="10232"/>
                  </a:cubicBezTo>
                  <a:cubicBezTo>
                    <a:pt x="4427" y="5828"/>
                    <a:pt x="8101" y="2525"/>
                    <a:pt x="12392" y="1396"/>
                  </a:cubicBezTo>
                  <a:cubicBezTo>
                    <a:pt x="13775" y="1033"/>
                    <a:pt x="15254" y="850"/>
                    <a:pt x="16784" y="850"/>
                  </a:cubicBezTo>
                  <a:close/>
                  <a:moveTo>
                    <a:pt x="16783" y="1"/>
                  </a:moveTo>
                  <a:cubicBezTo>
                    <a:pt x="15181" y="1"/>
                    <a:pt x="13628" y="192"/>
                    <a:pt x="12176" y="574"/>
                  </a:cubicBezTo>
                  <a:cubicBezTo>
                    <a:pt x="7633" y="1770"/>
                    <a:pt x="3747" y="5256"/>
                    <a:pt x="1780" y="9901"/>
                  </a:cubicBezTo>
                  <a:cubicBezTo>
                    <a:pt x="1085" y="11544"/>
                    <a:pt x="0" y="14676"/>
                    <a:pt x="555" y="17185"/>
                  </a:cubicBezTo>
                  <a:cubicBezTo>
                    <a:pt x="1183" y="20025"/>
                    <a:pt x="3531" y="22487"/>
                    <a:pt x="5506" y="24315"/>
                  </a:cubicBezTo>
                  <a:cubicBezTo>
                    <a:pt x="6767" y="25480"/>
                    <a:pt x="8472" y="26949"/>
                    <a:pt x="10473" y="27959"/>
                  </a:cubicBezTo>
                  <a:cubicBezTo>
                    <a:pt x="12444" y="28951"/>
                    <a:pt x="14654" y="29453"/>
                    <a:pt x="16860" y="29453"/>
                  </a:cubicBezTo>
                  <a:cubicBezTo>
                    <a:pt x="18580" y="29453"/>
                    <a:pt x="20297" y="29148"/>
                    <a:pt x="21892" y="28532"/>
                  </a:cubicBezTo>
                  <a:cubicBezTo>
                    <a:pt x="25563" y="27113"/>
                    <a:pt x="28565" y="24073"/>
                    <a:pt x="29922" y="20399"/>
                  </a:cubicBezTo>
                  <a:cubicBezTo>
                    <a:pt x="30478" y="18893"/>
                    <a:pt x="30812" y="17176"/>
                    <a:pt x="30944" y="15152"/>
                  </a:cubicBezTo>
                  <a:cubicBezTo>
                    <a:pt x="31199" y="11244"/>
                    <a:pt x="30020" y="8139"/>
                    <a:pt x="28708" y="5365"/>
                  </a:cubicBezTo>
                  <a:cubicBezTo>
                    <a:pt x="27251" y="2280"/>
                    <a:pt x="23747" y="983"/>
                    <a:pt x="21064" y="440"/>
                  </a:cubicBezTo>
                  <a:cubicBezTo>
                    <a:pt x="19622" y="147"/>
                    <a:pt x="18183" y="1"/>
                    <a:pt x="167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4921300" y="1025825"/>
              <a:ext cx="614725" cy="580500"/>
            </a:xfrm>
            <a:custGeom>
              <a:rect b="b" l="l" r="r" t="t"/>
              <a:pathLst>
                <a:path extrusionOk="0" h="23220" w="24589">
                  <a:moveTo>
                    <a:pt x="13222" y="851"/>
                  </a:moveTo>
                  <a:cubicBezTo>
                    <a:pt x="14266" y="851"/>
                    <a:pt x="15340" y="960"/>
                    <a:pt x="16419" y="1179"/>
                  </a:cubicBezTo>
                  <a:cubicBezTo>
                    <a:pt x="18347" y="1569"/>
                    <a:pt x="20857" y="2482"/>
                    <a:pt x="21863" y="4612"/>
                  </a:cubicBezTo>
                  <a:cubicBezTo>
                    <a:pt x="22845" y="6689"/>
                    <a:pt x="23729" y="9009"/>
                    <a:pt x="23541" y="11893"/>
                  </a:cubicBezTo>
                  <a:cubicBezTo>
                    <a:pt x="23442" y="13403"/>
                    <a:pt x="23195" y="14676"/>
                    <a:pt x="22786" y="15783"/>
                  </a:cubicBezTo>
                  <a:cubicBezTo>
                    <a:pt x="21800" y="18456"/>
                    <a:pt x="19616" y="20667"/>
                    <a:pt x="16944" y="21700"/>
                  </a:cubicBezTo>
                  <a:cubicBezTo>
                    <a:pt x="15782" y="22148"/>
                    <a:pt x="14532" y="22371"/>
                    <a:pt x="13280" y="22371"/>
                  </a:cubicBezTo>
                  <a:cubicBezTo>
                    <a:pt x="11673" y="22371"/>
                    <a:pt x="10063" y="22005"/>
                    <a:pt x="8628" y="21282"/>
                  </a:cubicBezTo>
                  <a:cubicBezTo>
                    <a:pt x="7147" y="20535"/>
                    <a:pt x="5866" y="19431"/>
                    <a:pt x="4917" y="18552"/>
                  </a:cubicBezTo>
                  <a:cubicBezTo>
                    <a:pt x="3453" y="17197"/>
                    <a:pt x="1715" y="15385"/>
                    <a:pt x="1269" y="13369"/>
                  </a:cubicBezTo>
                  <a:cubicBezTo>
                    <a:pt x="881" y="11611"/>
                    <a:pt x="1676" y="9334"/>
                    <a:pt x="2185" y="8131"/>
                  </a:cubicBezTo>
                  <a:cubicBezTo>
                    <a:pt x="3610" y="4765"/>
                    <a:pt x="6532" y="2137"/>
                    <a:pt x="9811" y="1274"/>
                  </a:cubicBezTo>
                  <a:cubicBezTo>
                    <a:pt x="10884" y="992"/>
                    <a:pt x="12033" y="851"/>
                    <a:pt x="13222" y="851"/>
                  </a:cubicBezTo>
                  <a:close/>
                  <a:moveTo>
                    <a:pt x="13225" y="1"/>
                  </a:moveTo>
                  <a:cubicBezTo>
                    <a:pt x="11963" y="1"/>
                    <a:pt x="10739" y="152"/>
                    <a:pt x="9594" y="453"/>
                  </a:cubicBezTo>
                  <a:cubicBezTo>
                    <a:pt x="6014" y="1395"/>
                    <a:pt x="2951" y="4141"/>
                    <a:pt x="1402" y="7800"/>
                  </a:cubicBezTo>
                  <a:cubicBezTo>
                    <a:pt x="855" y="9096"/>
                    <a:pt x="1" y="11566"/>
                    <a:pt x="439" y="13553"/>
                  </a:cubicBezTo>
                  <a:cubicBezTo>
                    <a:pt x="936" y="15799"/>
                    <a:pt x="2785" y="17738"/>
                    <a:pt x="4339" y="19176"/>
                  </a:cubicBezTo>
                  <a:cubicBezTo>
                    <a:pt x="5329" y="20092"/>
                    <a:pt x="6669" y="21246"/>
                    <a:pt x="8245" y="22040"/>
                  </a:cubicBezTo>
                  <a:cubicBezTo>
                    <a:pt x="9798" y="22823"/>
                    <a:pt x="11542" y="23220"/>
                    <a:pt x="13281" y="23220"/>
                  </a:cubicBezTo>
                  <a:cubicBezTo>
                    <a:pt x="14637" y="23220"/>
                    <a:pt x="15991" y="22979"/>
                    <a:pt x="17250" y="22493"/>
                  </a:cubicBezTo>
                  <a:cubicBezTo>
                    <a:pt x="20145" y="21374"/>
                    <a:pt x="22513" y="18976"/>
                    <a:pt x="23583" y="16078"/>
                  </a:cubicBezTo>
                  <a:cubicBezTo>
                    <a:pt x="24021" y="14892"/>
                    <a:pt x="24284" y="13542"/>
                    <a:pt x="24388" y="11948"/>
                  </a:cubicBezTo>
                  <a:cubicBezTo>
                    <a:pt x="24588" y="8871"/>
                    <a:pt x="23662" y="6429"/>
                    <a:pt x="22631" y="4248"/>
                  </a:cubicBezTo>
                  <a:cubicBezTo>
                    <a:pt x="21474" y="1801"/>
                    <a:pt x="18707" y="775"/>
                    <a:pt x="16588" y="346"/>
                  </a:cubicBezTo>
                  <a:cubicBezTo>
                    <a:pt x="15455" y="115"/>
                    <a:pt x="14325" y="1"/>
                    <a:pt x="13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5004375" y="1103775"/>
              <a:ext cx="449500" cy="424650"/>
            </a:xfrm>
            <a:custGeom>
              <a:rect b="b" l="l" r="r" t="t"/>
              <a:pathLst>
                <a:path extrusionOk="0" h="16986" w="17980">
                  <a:moveTo>
                    <a:pt x="9660" y="849"/>
                  </a:moveTo>
                  <a:cubicBezTo>
                    <a:pt x="10427" y="851"/>
                    <a:pt x="11191" y="929"/>
                    <a:pt x="11943" y="1083"/>
                  </a:cubicBezTo>
                  <a:cubicBezTo>
                    <a:pt x="13307" y="1360"/>
                    <a:pt x="15081" y="2003"/>
                    <a:pt x="15787" y="3495"/>
                  </a:cubicBezTo>
                  <a:cubicBezTo>
                    <a:pt x="16488" y="4978"/>
                    <a:pt x="17119" y="6634"/>
                    <a:pt x="16985" y="8688"/>
                  </a:cubicBezTo>
                  <a:cubicBezTo>
                    <a:pt x="16915" y="9766"/>
                    <a:pt x="16739" y="10673"/>
                    <a:pt x="16448" y="11461"/>
                  </a:cubicBezTo>
                  <a:cubicBezTo>
                    <a:pt x="15747" y="13358"/>
                    <a:pt x="14199" y="14927"/>
                    <a:pt x="12302" y="15659"/>
                  </a:cubicBezTo>
                  <a:cubicBezTo>
                    <a:pt x="11477" y="15977"/>
                    <a:pt x="10590" y="16135"/>
                    <a:pt x="9701" y="16135"/>
                  </a:cubicBezTo>
                  <a:cubicBezTo>
                    <a:pt x="8561" y="16135"/>
                    <a:pt x="7418" y="15875"/>
                    <a:pt x="6399" y="15362"/>
                  </a:cubicBezTo>
                  <a:cubicBezTo>
                    <a:pt x="5344" y="14831"/>
                    <a:pt x="4429" y="14041"/>
                    <a:pt x="3750" y="13412"/>
                  </a:cubicBezTo>
                  <a:cubicBezTo>
                    <a:pt x="2706" y="12448"/>
                    <a:pt x="1468" y="11157"/>
                    <a:pt x="1153" y="9736"/>
                  </a:cubicBezTo>
                  <a:cubicBezTo>
                    <a:pt x="881" y="8500"/>
                    <a:pt x="1447" y="6883"/>
                    <a:pt x="1809" y="6029"/>
                  </a:cubicBezTo>
                  <a:cubicBezTo>
                    <a:pt x="2822" y="3634"/>
                    <a:pt x="4900" y="1765"/>
                    <a:pt x="7229" y="1151"/>
                  </a:cubicBezTo>
                  <a:cubicBezTo>
                    <a:pt x="7994" y="950"/>
                    <a:pt x="8813" y="849"/>
                    <a:pt x="9660" y="849"/>
                  </a:cubicBezTo>
                  <a:close/>
                  <a:moveTo>
                    <a:pt x="9661" y="0"/>
                  </a:moveTo>
                  <a:cubicBezTo>
                    <a:pt x="8740" y="0"/>
                    <a:pt x="7848" y="110"/>
                    <a:pt x="7013" y="330"/>
                  </a:cubicBezTo>
                  <a:cubicBezTo>
                    <a:pt x="4396" y="1019"/>
                    <a:pt x="2157" y="3025"/>
                    <a:pt x="1026" y="5697"/>
                  </a:cubicBezTo>
                  <a:cubicBezTo>
                    <a:pt x="625" y="6645"/>
                    <a:pt x="1" y="8454"/>
                    <a:pt x="325" y="9918"/>
                  </a:cubicBezTo>
                  <a:cubicBezTo>
                    <a:pt x="690" y="11571"/>
                    <a:pt x="2038" y="12987"/>
                    <a:pt x="3173" y="14037"/>
                  </a:cubicBezTo>
                  <a:cubicBezTo>
                    <a:pt x="3893" y="14703"/>
                    <a:pt x="4867" y="15542"/>
                    <a:pt x="6017" y="16121"/>
                  </a:cubicBezTo>
                  <a:cubicBezTo>
                    <a:pt x="7154" y="16694"/>
                    <a:pt x="8430" y="16985"/>
                    <a:pt x="9703" y="16985"/>
                  </a:cubicBezTo>
                  <a:cubicBezTo>
                    <a:pt x="10696" y="16985"/>
                    <a:pt x="11687" y="16808"/>
                    <a:pt x="12609" y="16452"/>
                  </a:cubicBezTo>
                  <a:cubicBezTo>
                    <a:pt x="14729" y="15633"/>
                    <a:pt x="16462" y="13877"/>
                    <a:pt x="17245" y="11756"/>
                  </a:cubicBezTo>
                  <a:cubicBezTo>
                    <a:pt x="17565" y="10890"/>
                    <a:pt x="17757" y="9904"/>
                    <a:pt x="17833" y="8744"/>
                  </a:cubicBezTo>
                  <a:cubicBezTo>
                    <a:pt x="17979" y="6497"/>
                    <a:pt x="17304" y="4718"/>
                    <a:pt x="16554" y="3132"/>
                  </a:cubicBezTo>
                  <a:cubicBezTo>
                    <a:pt x="15699" y="1322"/>
                    <a:pt x="13666" y="566"/>
                    <a:pt x="12112" y="251"/>
                  </a:cubicBezTo>
                  <a:cubicBezTo>
                    <a:pt x="11286" y="84"/>
                    <a:pt x="10463" y="0"/>
                    <a:pt x="9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5087725" y="1181675"/>
              <a:ext cx="283975" cy="268800"/>
            </a:xfrm>
            <a:custGeom>
              <a:rect b="b" l="l" r="r" t="t"/>
              <a:pathLst>
                <a:path extrusionOk="0" h="10752" w="11359">
                  <a:moveTo>
                    <a:pt x="6088" y="850"/>
                  </a:moveTo>
                  <a:cubicBezTo>
                    <a:pt x="6547" y="851"/>
                    <a:pt x="7007" y="898"/>
                    <a:pt x="7457" y="990"/>
                  </a:cubicBezTo>
                  <a:cubicBezTo>
                    <a:pt x="8258" y="1153"/>
                    <a:pt x="9297" y="1526"/>
                    <a:pt x="9699" y="2379"/>
                  </a:cubicBezTo>
                  <a:cubicBezTo>
                    <a:pt x="10120" y="3270"/>
                    <a:pt x="10499" y="4262"/>
                    <a:pt x="10420" y="5486"/>
                  </a:cubicBezTo>
                  <a:cubicBezTo>
                    <a:pt x="10378" y="6131"/>
                    <a:pt x="10273" y="6672"/>
                    <a:pt x="10100" y="7141"/>
                  </a:cubicBezTo>
                  <a:cubicBezTo>
                    <a:pt x="9686" y="8261"/>
                    <a:pt x="8771" y="9189"/>
                    <a:pt x="7651" y="9621"/>
                  </a:cubicBezTo>
                  <a:cubicBezTo>
                    <a:pt x="7163" y="9809"/>
                    <a:pt x="6638" y="9903"/>
                    <a:pt x="6113" y="9903"/>
                  </a:cubicBezTo>
                  <a:cubicBezTo>
                    <a:pt x="5439" y="9903"/>
                    <a:pt x="4763" y="9749"/>
                    <a:pt x="4161" y="9446"/>
                  </a:cubicBezTo>
                  <a:cubicBezTo>
                    <a:pt x="3532" y="9128"/>
                    <a:pt x="2982" y="8653"/>
                    <a:pt x="2573" y="8275"/>
                  </a:cubicBezTo>
                  <a:cubicBezTo>
                    <a:pt x="1950" y="7699"/>
                    <a:pt x="1212" y="6931"/>
                    <a:pt x="1028" y="6103"/>
                  </a:cubicBezTo>
                  <a:cubicBezTo>
                    <a:pt x="913" y="5582"/>
                    <a:pt x="1056" y="4789"/>
                    <a:pt x="1421" y="3929"/>
                  </a:cubicBezTo>
                  <a:cubicBezTo>
                    <a:pt x="2023" y="2505"/>
                    <a:pt x="3257" y="1394"/>
                    <a:pt x="4638" y="1031"/>
                  </a:cubicBezTo>
                  <a:cubicBezTo>
                    <a:pt x="5094" y="910"/>
                    <a:pt x="5582" y="850"/>
                    <a:pt x="6087" y="850"/>
                  </a:cubicBezTo>
                  <a:close/>
                  <a:moveTo>
                    <a:pt x="6089" y="1"/>
                  </a:moveTo>
                  <a:cubicBezTo>
                    <a:pt x="5510" y="1"/>
                    <a:pt x="4949" y="70"/>
                    <a:pt x="4422" y="208"/>
                  </a:cubicBezTo>
                  <a:cubicBezTo>
                    <a:pt x="2767" y="645"/>
                    <a:pt x="1352" y="1911"/>
                    <a:pt x="639" y="3597"/>
                  </a:cubicBezTo>
                  <a:cubicBezTo>
                    <a:pt x="328" y="4330"/>
                    <a:pt x="0" y="5391"/>
                    <a:pt x="199" y="6287"/>
                  </a:cubicBezTo>
                  <a:cubicBezTo>
                    <a:pt x="433" y="7346"/>
                    <a:pt x="1282" y="8239"/>
                    <a:pt x="1996" y="8899"/>
                  </a:cubicBezTo>
                  <a:cubicBezTo>
                    <a:pt x="2445" y="9315"/>
                    <a:pt x="3054" y="9839"/>
                    <a:pt x="3778" y="10205"/>
                  </a:cubicBezTo>
                  <a:cubicBezTo>
                    <a:pt x="4499" y="10568"/>
                    <a:pt x="5308" y="10751"/>
                    <a:pt x="6114" y="10751"/>
                  </a:cubicBezTo>
                  <a:cubicBezTo>
                    <a:pt x="6120" y="10751"/>
                    <a:pt x="6126" y="10751"/>
                    <a:pt x="6132" y="10751"/>
                  </a:cubicBezTo>
                  <a:cubicBezTo>
                    <a:pt x="6756" y="10751"/>
                    <a:pt x="7374" y="10637"/>
                    <a:pt x="7956" y="10414"/>
                  </a:cubicBezTo>
                  <a:cubicBezTo>
                    <a:pt x="9301" y="9895"/>
                    <a:pt x="10399" y="8782"/>
                    <a:pt x="10896" y="7437"/>
                  </a:cubicBezTo>
                  <a:cubicBezTo>
                    <a:pt x="11099" y="6890"/>
                    <a:pt x="11219" y="6270"/>
                    <a:pt x="11267" y="5542"/>
                  </a:cubicBezTo>
                  <a:cubicBezTo>
                    <a:pt x="11359" y="4126"/>
                    <a:pt x="10937" y="3011"/>
                    <a:pt x="10467" y="2017"/>
                  </a:cubicBezTo>
                  <a:cubicBezTo>
                    <a:pt x="10028" y="1090"/>
                    <a:pt x="9046" y="447"/>
                    <a:pt x="7624" y="158"/>
                  </a:cubicBezTo>
                  <a:cubicBezTo>
                    <a:pt x="7108" y="53"/>
                    <a:pt x="6592" y="1"/>
                    <a:pt x="6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15"/>
          <p:cNvSpPr/>
          <p:nvPr/>
        </p:nvSpPr>
        <p:spPr>
          <a:xfrm rot="5253456">
            <a:off x="7622278" y="-548070"/>
            <a:ext cx="1603441" cy="1886826"/>
          </a:xfrm>
          <a:custGeom>
            <a:rect b="b" l="l" r="r" t="t"/>
            <a:pathLst>
              <a:path extrusionOk="0" h="50176" w="42640">
                <a:moveTo>
                  <a:pt x="33379" y="1"/>
                </a:moveTo>
                <a:cubicBezTo>
                  <a:pt x="27424" y="1"/>
                  <a:pt x="20863" y="1449"/>
                  <a:pt x="15284" y="2415"/>
                </a:cubicBezTo>
                <a:cubicBezTo>
                  <a:pt x="11206" y="3121"/>
                  <a:pt x="6854" y="4152"/>
                  <a:pt x="4134" y="7270"/>
                </a:cubicBezTo>
                <a:cubicBezTo>
                  <a:pt x="1371" y="10437"/>
                  <a:pt x="975" y="14964"/>
                  <a:pt x="710" y="19158"/>
                </a:cubicBezTo>
                <a:cubicBezTo>
                  <a:pt x="355" y="24764"/>
                  <a:pt x="0" y="30375"/>
                  <a:pt x="10" y="35992"/>
                </a:cubicBezTo>
                <a:cubicBezTo>
                  <a:pt x="17" y="39400"/>
                  <a:pt x="198" y="42963"/>
                  <a:pt x="1888" y="45925"/>
                </a:cubicBezTo>
                <a:cubicBezTo>
                  <a:pt x="3260" y="48329"/>
                  <a:pt x="5925" y="50175"/>
                  <a:pt x="8599" y="50175"/>
                </a:cubicBezTo>
                <a:cubicBezTo>
                  <a:pt x="9218" y="50175"/>
                  <a:pt x="9838" y="50076"/>
                  <a:pt x="10442" y="49863"/>
                </a:cubicBezTo>
                <a:cubicBezTo>
                  <a:pt x="13917" y="48631"/>
                  <a:pt x="15268" y="44486"/>
                  <a:pt x="15863" y="40846"/>
                </a:cubicBezTo>
                <a:cubicBezTo>
                  <a:pt x="16542" y="36693"/>
                  <a:pt x="16855" y="32454"/>
                  <a:pt x="18100" y="28434"/>
                </a:cubicBezTo>
                <a:cubicBezTo>
                  <a:pt x="19346" y="24414"/>
                  <a:pt x="21690" y="20521"/>
                  <a:pt x="25390" y="18514"/>
                </a:cubicBezTo>
                <a:cubicBezTo>
                  <a:pt x="30284" y="15860"/>
                  <a:pt x="37348" y="16449"/>
                  <a:pt x="40215" y="11677"/>
                </a:cubicBezTo>
                <a:cubicBezTo>
                  <a:pt x="42640" y="7643"/>
                  <a:pt x="41978" y="747"/>
                  <a:pt x="36686" y="170"/>
                </a:cubicBezTo>
                <a:cubicBezTo>
                  <a:pt x="35613" y="53"/>
                  <a:pt x="34507" y="1"/>
                  <a:pt x="333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5"/>
          <p:cNvSpPr/>
          <p:nvPr/>
        </p:nvSpPr>
        <p:spPr>
          <a:xfrm rot="5253456">
            <a:off x="6829768" y="-646256"/>
            <a:ext cx="1917286" cy="1774465"/>
          </a:xfrm>
          <a:custGeom>
            <a:rect b="b" l="l" r="r" t="t"/>
            <a:pathLst>
              <a:path extrusionOk="0" h="47188" w="50986">
                <a:moveTo>
                  <a:pt x="12242" y="1"/>
                </a:moveTo>
                <a:cubicBezTo>
                  <a:pt x="11716" y="1"/>
                  <a:pt x="11200" y="130"/>
                  <a:pt x="10764" y="425"/>
                </a:cubicBezTo>
                <a:cubicBezTo>
                  <a:pt x="9807" y="1071"/>
                  <a:pt x="9455" y="2358"/>
                  <a:pt x="9610" y="3501"/>
                </a:cubicBezTo>
                <a:cubicBezTo>
                  <a:pt x="9764" y="4645"/>
                  <a:pt x="10335" y="5685"/>
                  <a:pt x="10903" y="6690"/>
                </a:cubicBezTo>
                <a:cubicBezTo>
                  <a:pt x="12158" y="8913"/>
                  <a:pt x="13452" y="11125"/>
                  <a:pt x="14424" y="13486"/>
                </a:cubicBezTo>
                <a:cubicBezTo>
                  <a:pt x="15452" y="15982"/>
                  <a:pt x="14915" y="18564"/>
                  <a:pt x="12001" y="18564"/>
                </a:cubicBezTo>
                <a:cubicBezTo>
                  <a:pt x="11855" y="18564"/>
                  <a:pt x="11702" y="18558"/>
                  <a:pt x="11544" y="18544"/>
                </a:cubicBezTo>
                <a:cubicBezTo>
                  <a:pt x="8863" y="18319"/>
                  <a:pt x="6407" y="16960"/>
                  <a:pt x="3696" y="16960"/>
                </a:cubicBezTo>
                <a:cubicBezTo>
                  <a:pt x="3375" y="16960"/>
                  <a:pt x="3050" y="16979"/>
                  <a:pt x="2721" y="17021"/>
                </a:cubicBezTo>
                <a:cubicBezTo>
                  <a:pt x="1754" y="17145"/>
                  <a:pt x="720" y="17540"/>
                  <a:pt x="283" y="18411"/>
                </a:cubicBezTo>
                <a:cubicBezTo>
                  <a:pt x="1" y="18971"/>
                  <a:pt x="16" y="19628"/>
                  <a:pt x="37" y="20256"/>
                </a:cubicBezTo>
                <a:cubicBezTo>
                  <a:pt x="81" y="21536"/>
                  <a:pt x="157" y="22913"/>
                  <a:pt x="949" y="23921"/>
                </a:cubicBezTo>
                <a:cubicBezTo>
                  <a:pt x="1546" y="24682"/>
                  <a:pt x="2461" y="25111"/>
                  <a:pt x="3358" y="25470"/>
                </a:cubicBezTo>
                <a:cubicBezTo>
                  <a:pt x="6876" y="26874"/>
                  <a:pt x="10625" y="27594"/>
                  <a:pt x="14406" y="27594"/>
                </a:cubicBezTo>
                <a:cubicBezTo>
                  <a:pt x="14757" y="27594"/>
                  <a:pt x="15109" y="27588"/>
                  <a:pt x="15461" y="27575"/>
                </a:cubicBezTo>
                <a:lnTo>
                  <a:pt x="15461" y="27575"/>
                </a:lnTo>
                <a:cubicBezTo>
                  <a:pt x="15650" y="32192"/>
                  <a:pt x="12131" y="36331"/>
                  <a:pt x="12219" y="40952"/>
                </a:cubicBezTo>
                <a:cubicBezTo>
                  <a:pt x="12248" y="42444"/>
                  <a:pt x="12657" y="43901"/>
                  <a:pt x="13069" y="45336"/>
                </a:cubicBezTo>
                <a:cubicBezTo>
                  <a:pt x="13209" y="45825"/>
                  <a:pt x="13362" y="46334"/>
                  <a:pt x="13718" y="46698"/>
                </a:cubicBezTo>
                <a:cubicBezTo>
                  <a:pt x="14057" y="47046"/>
                  <a:pt x="14487" y="47188"/>
                  <a:pt x="14948" y="47188"/>
                </a:cubicBezTo>
                <a:cubicBezTo>
                  <a:pt x="15776" y="47188"/>
                  <a:pt x="16704" y="46730"/>
                  <a:pt x="17384" y="46184"/>
                </a:cubicBezTo>
                <a:cubicBezTo>
                  <a:pt x="19755" y="44285"/>
                  <a:pt x="21383" y="41584"/>
                  <a:pt x="22455" y="38740"/>
                </a:cubicBezTo>
                <a:cubicBezTo>
                  <a:pt x="23527" y="35897"/>
                  <a:pt x="24082" y="32890"/>
                  <a:pt x="24634" y="29901"/>
                </a:cubicBezTo>
                <a:lnTo>
                  <a:pt x="29383" y="36808"/>
                </a:lnTo>
                <a:cubicBezTo>
                  <a:pt x="30554" y="38511"/>
                  <a:pt x="31780" y="40266"/>
                  <a:pt x="33549" y="41335"/>
                </a:cubicBezTo>
                <a:cubicBezTo>
                  <a:pt x="34445" y="41876"/>
                  <a:pt x="35523" y="42192"/>
                  <a:pt x="36569" y="42192"/>
                </a:cubicBezTo>
                <a:cubicBezTo>
                  <a:pt x="37588" y="42192"/>
                  <a:pt x="38576" y="41892"/>
                  <a:pt x="39335" y="41210"/>
                </a:cubicBezTo>
                <a:cubicBezTo>
                  <a:pt x="40981" y="39731"/>
                  <a:pt x="40948" y="37125"/>
                  <a:pt x="40326" y="35002"/>
                </a:cubicBezTo>
                <a:cubicBezTo>
                  <a:pt x="39188" y="31108"/>
                  <a:pt x="36593" y="27833"/>
                  <a:pt x="34057" y="24667"/>
                </a:cubicBezTo>
                <a:cubicBezTo>
                  <a:pt x="38289" y="22573"/>
                  <a:pt x="43242" y="22526"/>
                  <a:pt x="47685" y="20926"/>
                </a:cubicBezTo>
                <a:cubicBezTo>
                  <a:pt x="49034" y="20441"/>
                  <a:pt x="50490" y="19622"/>
                  <a:pt x="50774" y="18216"/>
                </a:cubicBezTo>
                <a:cubicBezTo>
                  <a:pt x="50985" y="17166"/>
                  <a:pt x="50436" y="16072"/>
                  <a:pt x="49613" y="15388"/>
                </a:cubicBezTo>
                <a:cubicBezTo>
                  <a:pt x="48789" y="14705"/>
                  <a:pt x="47733" y="14369"/>
                  <a:pt x="46685" y="14150"/>
                </a:cubicBezTo>
                <a:cubicBezTo>
                  <a:pt x="45554" y="13914"/>
                  <a:pt x="44399" y="13796"/>
                  <a:pt x="43243" y="13796"/>
                </a:cubicBezTo>
                <a:cubicBezTo>
                  <a:pt x="41457" y="13796"/>
                  <a:pt x="39671" y="14077"/>
                  <a:pt x="37974" y="14635"/>
                </a:cubicBezTo>
                <a:cubicBezTo>
                  <a:pt x="35497" y="15448"/>
                  <a:pt x="33099" y="16854"/>
                  <a:pt x="30521" y="16854"/>
                </a:cubicBezTo>
                <a:cubicBezTo>
                  <a:pt x="30366" y="16854"/>
                  <a:pt x="30211" y="16849"/>
                  <a:pt x="30054" y="16838"/>
                </a:cubicBezTo>
                <a:lnTo>
                  <a:pt x="32905" y="13325"/>
                </a:lnTo>
                <a:cubicBezTo>
                  <a:pt x="35008" y="10731"/>
                  <a:pt x="37184" y="7984"/>
                  <a:pt x="37772" y="4695"/>
                </a:cubicBezTo>
                <a:cubicBezTo>
                  <a:pt x="38007" y="3380"/>
                  <a:pt x="37861" y="1797"/>
                  <a:pt x="36755" y="1047"/>
                </a:cubicBezTo>
                <a:cubicBezTo>
                  <a:pt x="36350" y="773"/>
                  <a:pt x="35899" y="660"/>
                  <a:pt x="35432" y="660"/>
                </a:cubicBezTo>
                <a:cubicBezTo>
                  <a:pt x="34440" y="660"/>
                  <a:pt x="33371" y="1170"/>
                  <a:pt x="32502" y="1735"/>
                </a:cubicBezTo>
                <a:cubicBezTo>
                  <a:pt x="28565" y="4295"/>
                  <a:pt x="26049" y="7453"/>
                  <a:pt x="24117" y="11611"/>
                </a:cubicBezTo>
                <a:cubicBezTo>
                  <a:pt x="24013" y="11834"/>
                  <a:pt x="23889" y="12077"/>
                  <a:pt x="23659" y="12163"/>
                </a:cubicBezTo>
                <a:cubicBezTo>
                  <a:pt x="23600" y="12186"/>
                  <a:pt x="23542" y="12196"/>
                  <a:pt x="23485" y="12196"/>
                </a:cubicBezTo>
                <a:cubicBezTo>
                  <a:pt x="23132" y="12196"/>
                  <a:pt x="22824" y="11803"/>
                  <a:pt x="22633" y="11461"/>
                </a:cubicBezTo>
                <a:cubicBezTo>
                  <a:pt x="20843" y="8256"/>
                  <a:pt x="18720" y="5248"/>
                  <a:pt x="16298" y="2487"/>
                </a:cubicBezTo>
                <a:cubicBezTo>
                  <a:pt x="15993" y="2139"/>
                  <a:pt x="15678" y="1790"/>
                  <a:pt x="15341" y="1469"/>
                </a:cubicBezTo>
                <a:cubicBezTo>
                  <a:pt x="14894" y="1042"/>
                  <a:pt x="14410" y="661"/>
                  <a:pt x="13857" y="389"/>
                </a:cubicBezTo>
                <a:cubicBezTo>
                  <a:pt x="13360" y="144"/>
                  <a:pt x="12795" y="1"/>
                  <a:pt x="122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5"/>
          <p:cNvSpPr/>
          <p:nvPr/>
        </p:nvSpPr>
        <p:spPr>
          <a:xfrm rot="-238398">
            <a:off x="-16355" y="3831885"/>
            <a:ext cx="1472717" cy="1545036"/>
          </a:xfrm>
          <a:custGeom>
            <a:rect b="b" l="l" r="r" t="t"/>
            <a:pathLst>
              <a:path extrusionOk="0" h="34842" w="33213">
                <a:moveTo>
                  <a:pt x="9671" y="1"/>
                </a:moveTo>
                <a:cubicBezTo>
                  <a:pt x="9501" y="1"/>
                  <a:pt x="9329" y="14"/>
                  <a:pt x="9157" y="43"/>
                </a:cubicBezTo>
                <a:cubicBezTo>
                  <a:pt x="7926" y="246"/>
                  <a:pt x="6924" y="1131"/>
                  <a:pt x="6085" y="2056"/>
                </a:cubicBezTo>
                <a:cubicBezTo>
                  <a:pt x="2383" y="6149"/>
                  <a:pt x="531" y="11698"/>
                  <a:pt x="259" y="17212"/>
                </a:cubicBezTo>
                <a:cubicBezTo>
                  <a:pt x="1" y="22418"/>
                  <a:pt x="213" y="32360"/>
                  <a:pt x="6393" y="34320"/>
                </a:cubicBezTo>
                <a:cubicBezTo>
                  <a:pt x="7530" y="34680"/>
                  <a:pt x="8751" y="34841"/>
                  <a:pt x="10019" y="34841"/>
                </a:cubicBezTo>
                <a:cubicBezTo>
                  <a:pt x="15920" y="34841"/>
                  <a:pt x="22829" y="31357"/>
                  <a:pt x="26970" y="28332"/>
                </a:cubicBezTo>
                <a:cubicBezTo>
                  <a:pt x="29060" y="26807"/>
                  <a:pt x="31019" y="24971"/>
                  <a:pt x="32095" y="22617"/>
                </a:cubicBezTo>
                <a:cubicBezTo>
                  <a:pt x="33170" y="20265"/>
                  <a:pt x="33212" y="17312"/>
                  <a:pt x="31674" y="15233"/>
                </a:cubicBezTo>
                <a:cubicBezTo>
                  <a:pt x="30711" y="13932"/>
                  <a:pt x="29062" y="13152"/>
                  <a:pt x="27471" y="13152"/>
                </a:cubicBezTo>
                <a:cubicBezTo>
                  <a:pt x="26519" y="13152"/>
                  <a:pt x="25587" y="13432"/>
                  <a:pt x="24838" y="14046"/>
                </a:cubicBezTo>
                <a:cubicBezTo>
                  <a:pt x="25597" y="11521"/>
                  <a:pt x="25988" y="8134"/>
                  <a:pt x="23684" y="6854"/>
                </a:cubicBezTo>
                <a:cubicBezTo>
                  <a:pt x="23077" y="6516"/>
                  <a:pt x="22381" y="6407"/>
                  <a:pt x="21680" y="6407"/>
                </a:cubicBezTo>
                <a:cubicBezTo>
                  <a:pt x="21358" y="6407"/>
                  <a:pt x="21035" y="6430"/>
                  <a:pt x="20718" y="6464"/>
                </a:cubicBezTo>
                <a:cubicBezTo>
                  <a:pt x="18353" y="6725"/>
                  <a:pt x="16084" y="7544"/>
                  <a:pt x="14098" y="8854"/>
                </a:cubicBezTo>
                <a:cubicBezTo>
                  <a:pt x="14241" y="6906"/>
                  <a:pt x="14372" y="4881"/>
                  <a:pt x="13651" y="3067"/>
                </a:cubicBezTo>
                <a:cubicBezTo>
                  <a:pt x="12993" y="1414"/>
                  <a:pt x="11405" y="1"/>
                  <a:pt x="96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5"/>
          <p:cNvSpPr/>
          <p:nvPr/>
        </p:nvSpPr>
        <p:spPr>
          <a:xfrm rot="5253492">
            <a:off x="-676740" y="40431"/>
            <a:ext cx="1658187" cy="1405736"/>
          </a:xfrm>
          <a:custGeom>
            <a:rect b="b" l="l" r="r" t="t"/>
            <a:pathLst>
              <a:path extrusionOk="0" h="30058" w="35456">
                <a:moveTo>
                  <a:pt x="7576" y="0"/>
                </a:moveTo>
                <a:cubicBezTo>
                  <a:pt x="5026" y="0"/>
                  <a:pt x="3282" y="2000"/>
                  <a:pt x="2402" y="4706"/>
                </a:cubicBezTo>
                <a:cubicBezTo>
                  <a:pt x="695" y="9956"/>
                  <a:pt x="0" y="18238"/>
                  <a:pt x="1651" y="23489"/>
                </a:cubicBezTo>
                <a:cubicBezTo>
                  <a:pt x="2877" y="27394"/>
                  <a:pt x="6408" y="29068"/>
                  <a:pt x="10515" y="29312"/>
                </a:cubicBezTo>
                <a:cubicBezTo>
                  <a:pt x="13166" y="29470"/>
                  <a:pt x="17486" y="30058"/>
                  <a:pt x="21723" y="30058"/>
                </a:cubicBezTo>
                <a:cubicBezTo>
                  <a:pt x="26704" y="30058"/>
                  <a:pt x="31570" y="29245"/>
                  <a:pt x="33476" y="25966"/>
                </a:cubicBezTo>
                <a:cubicBezTo>
                  <a:pt x="35455" y="22561"/>
                  <a:pt x="32350" y="18397"/>
                  <a:pt x="30024" y="15855"/>
                </a:cubicBezTo>
                <a:cubicBezTo>
                  <a:pt x="28949" y="14680"/>
                  <a:pt x="27741" y="13446"/>
                  <a:pt x="26438" y="12201"/>
                </a:cubicBezTo>
                <a:cubicBezTo>
                  <a:pt x="21651" y="7631"/>
                  <a:pt x="15575" y="2930"/>
                  <a:pt x="10044" y="557"/>
                </a:cubicBezTo>
                <a:cubicBezTo>
                  <a:pt x="9152" y="175"/>
                  <a:pt x="8329" y="0"/>
                  <a:pt x="75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5"/>
          <p:cNvSpPr/>
          <p:nvPr/>
        </p:nvSpPr>
        <p:spPr>
          <a:xfrm rot="5253456">
            <a:off x="3560411" y="4159098"/>
            <a:ext cx="1022946" cy="1071079"/>
          </a:xfrm>
          <a:custGeom>
            <a:rect b="b" l="l" r="r" t="t"/>
            <a:pathLst>
              <a:path extrusionOk="0" h="28483" w="27203">
                <a:moveTo>
                  <a:pt x="17986" y="0"/>
                </a:moveTo>
                <a:cubicBezTo>
                  <a:pt x="13127" y="0"/>
                  <a:pt x="7521" y="2467"/>
                  <a:pt x="4356" y="5821"/>
                </a:cubicBezTo>
                <a:cubicBezTo>
                  <a:pt x="1369" y="8986"/>
                  <a:pt x="1" y="13913"/>
                  <a:pt x="1848" y="17855"/>
                </a:cubicBezTo>
                <a:cubicBezTo>
                  <a:pt x="2800" y="19889"/>
                  <a:pt x="4477" y="21482"/>
                  <a:pt x="6168" y="22959"/>
                </a:cubicBezTo>
                <a:cubicBezTo>
                  <a:pt x="8280" y="24803"/>
                  <a:pt x="10519" y="26575"/>
                  <a:pt x="13123" y="27613"/>
                </a:cubicBezTo>
                <a:cubicBezTo>
                  <a:pt x="14499" y="28161"/>
                  <a:pt x="15998" y="28483"/>
                  <a:pt x="17478" y="28483"/>
                </a:cubicBezTo>
                <a:cubicBezTo>
                  <a:pt x="18798" y="28483"/>
                  <a:pt x="20102" y="28227"/>
                  <a:pt x="21290" y="27647"/>
                </a:cubicBezTo>
                <a:cubicBezTo>
                  <a:pt x="23911" y="26368"/>
                  <a:pt x="25626" y="23683"/>
                  <a:pt x="26415" y="20872"/>
                </a:cubicBezTo>
                <a:cubicBezTo>
                  <a:pt x="27202" y="18063"/>
                  <a:pt x="27186" y="15101"/>
                  <a:pt x="27163" y="12183"/>
                </a:cubicBezTo>
                <a:cubicBezTo>
                  <a:pt x="27155" y="11221"/>
                  <a:pt x="27147" y="10257"/>
                  <a:pt x="27140" y="9296"/>
                </a:cubicBezTo>
                <a:cubicBezTo>
                  <a:pt x="27087" y="2546"/>
                  <a:pt x="22922" y="0"/>
                  <a:pt x="179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16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216" name="Google Shape;216;p16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Google Shape;218;p16"/>
          <p:cNvSpPr txBox="1"/>
          <p:nvPr>
            <p:ph type="title"/>
          </p:nvPr>
        </p:nvSpPr>
        <p:spPr>
          <a:xfrm>
            <a:off x="2119636" y="1302050"/>
            <a:ext cx="2429700" cy="8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219" name="Google Shape;219;p16"/>
          <p:cNvSpPr txBox="1"/>
          <p:nvPr>
            <p:ph idx="1" type="subTitle"/>
          </p:nvPr>
        </p:nvSpPr>
        <p:spPr>
          <a:xfrm>
            <a:off x="2118824" y="2130050"/>
            <a:ext cx="2430600" cy="7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6"/>
          <p:cNvSpPr txBox="1"/>
          <p:nvPr>
            <p:ph idx="2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1" name="Google Shape;221;p16"/>
          <p:cNvSpPr txBox="1"/>
          <p:nvPr>
            <p:ph idx="3" type="title"/>
          </p:nvPr>
        </p:nvSpPr>
        <p:spPr>
          <a:xfrm>
            <a:off x="2119650" y="2964639"/>
            <a:ext cx="2429700" cy="8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222" name="Google Shape;222;p16"/>
          <p:cNvSpPr txBox="1"/>
          <p:nvPr>
            <p:ph idx="4" type="subTitle"/>
          </p:nvPr>
        </p:nvSpPr>
        <p:spPr>
          <a:xfrm>
            <a:off x="2118824" y="3792650"/>
            <a:ext cx="2430600" cy="7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6"/>
          <p:cNvSpPr/>
          <p:nvPr/>
        </p:nvSpPr>
        <p:spPr>
          <a:xfrm rot="-4602427">
            <a:off x="7696108" y="-911219"/>
            <a:ext cx="2101388" cy="2189137"/>
          </a:xfrm>
          <a:custGeom>
            <a:rect b="b" l="l" r="r" t="t"/>
            <a:pathLst>
              <a:path extrusionOk="0" h="9213" w="8844">
                <a:moveTo>
                  <a:pt x="5708" y="0"/>
                </a:moveTo>
                <a:cubicBezTo>
                  <a:pt x="5338" y="0"/>
                  <a:pt x="4947" y="83"/>
                  <a:pt x="4541" y="265"/>
                </a:cubicBezTo>
                <a:cubicBezTo>
                  <a:pt x="2583" y="1145"/>
                  <a:pt x="624" y="3429"/>
                  <a:pt x="155" y="5518"/>
                </a:cubicBezTo>
                <a:cubicBezTo>
                  <a:pt x="35" y="6050"/>
                  <a:pt x="0" y="6619"/>
                  <a:pt x="184" y="7133"/>
                </a:cubicBezTo>
                <a:cubicBezTo>
                  <a:pt x="368" y="7654"/>
                  <a:pt x="764" y="8078"/>
                  <a:pt x="1213" y="8403"/>
                </a:cubicBezTo>
                <a:cubicBezTo>
                  <a:pt x="1970" y="8947"/>
                  <a:pt x="2898" y="9213"/>
                  <a:pt x="3830" y="9213"/>
                </a:cubicBezTo>
                <a:cubicBezTo>
                  <a:pt x="4720" y="9213"/>
                  <a:pt x="5615" y="8971"/>
                  <a:pt x="6370" y="8499"/>
                </a:cubicBezTo>
                <a:cubicBezTo>
                  <a:pt x="7917" y="7533"/>
                  <a:pt x="8843" y="5700"/>
                  <a:pt x="8830" y="3875"/>
                </a:cubicBezTo>
                <a:cubicBezTo>
                  <a:pt x="8817" y="1965"/>
                  <a:pt x="7515" y="0"/>
                  <a:pt x="57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4" name="Google Shape;224;p16"/>
          <p:cNvGrpSpPr/>
          <p:nvPr/>
        </p:nvGrpSpPr>
        <p:grpSpPr>
          <a:xfrm rot="6072097">
            <a:off x="7221848" y="-35576"/>
            <a:ext cx="900011" cy="868837"/>
            <a:chOff x="4540450" y="4529925"/>
            <a:chExt cx="598350" cy="577625"/>
          </a:xfrm>
        </p:grpSpPr>
        <p:sp>
          <p:nvSpPr>
            <p:cNvPr id="225" name="Google Shape;225;p16"/>
            <p:cNvSpPr/>
            <p:nvPr/>
          </p:nvSpPr>
          <p:spPr>
            <a:xfrm>
              <a:off x="4540450" y="4885300"/>
              <a:ext cx="299800" cy="222250"/>
            </a:xfrm>
            <a:custGeom>
              <a:rect b="b" l="l" r="r" t="t"/>
              <a:pathLst>
                <a:path extrusionOk="0" h="8890" w="11992">
                  <a:moveTo>
                    <a:pt x="5568" y="0"/>
                  </a:moveTo>
                  <a:cubicBezTo>
                    <a:pt x="4620" y="0"/>
                    <a:pt x="3595" y="280"/>
                    <a:pt x="2576" y="933"/>
                  </a:cubicBezTo>
                  <a:cubicBezTo>
                    <a:pt x="995" y="1946"/>
                    <a:pt x="0" y="3811"/>
                    <a:pt x="38" y="5689"/>
                  </a:cubicBezTo>
                  <a:cubicBezTo>
                    <a:pt x="50" y="6258"/>
                    <a:pt x="156" y="6840"/>
                    <a:pt x="453" y="7325"/>
                  </a:cubicBezTo>
                  <a:cubicBezTo>
                    <a:pt x="947" y="8136"/>
                    <a:pt x="1896" y="8563"/>
                    <a:pt x="2828" y="8753"/>
                  </a:cubicBezTo>
                  <a:cubicBezTo>
                    <a:pt x="3272" y="8844"/>
                    <a:pt x="3726" y="8890"/>
                    <a:pt x="4180" y="8890"/>
                  </a:cubicBezTo>
                  <a:cubicBezTo>
                    <a:pt x="5515" y="8890"/>
                    <a:pt x="6849" y="8495"/>
                    <a:pt x="7909" y="7690"/>
                  </a:cubicBezTo>
                  <a:cubicBezTo>
                    <a:pt x="11991" y="4592"/>
                    <a:pt x="9404" y="0"/>
                    <a:pt x="5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4829775" y="4760800"/>
              <a:ext cx="140825" cy="174225"/>
            </a:xfrm>
            <a:custGeom>
              <a:rect b="b" l="l" r="r" t="t"/>
              <a:pathLst>
                <a:path extrusionOk="0" h="6969" w="5633">
                  <a:moveTo>
                    <a:pt x="3305" y="0"/>
                  </a:moveTo>
                  <a:cubicBezTo>
                    <a:pt x="3140" y="0"/>
                    <a:pt x="2968" y="18"/>
                    <a:pt x="2792" y="54"/>
                  </a:cubicBezTo>
                  <a:cubicBezTo>
                    <a:pt x="1502" y="317"/>
                    <a:pt x="835" y="2087"/>
                    <a:pt x="458" y="3172"/>
                  </a:cubicBezTo>
                  <a:cubicBezTo>
                    <a:pt x="172" y="3996"/>
                    <a:pt x="0" y="4931"/>
                    <a:pt x="370" y="5720"/>
                  </a:cubicBezTo>
                  <a:cubicBezTo>
                    <a:pt x="740" y="6508"/>
                    <a:pt x="1622" y="6969"/>
                    <a:pt x="2495" y="6969"/>
                  </a:cubicBezTo>
                  <a:cubicBezTo>
                    <a:pt x="2669" y="6969"/>
                    <a:pt x="2843" y="6950"/>
                    <a:pt x="3012" y="6913"/>
                  </a:cubicBezTo>
                  <a:cubicBezTo>
                    <a:pt x="4030" y="6686"/>
                    <a:pt x="4852" y="5861"/>
                    <a:pt x="5243" y="4893"/>
                  </a:cubicBezTo>
                  <a:cubicBezTo>
                    <a:pt x="5632" y="3924"/>
                    <a:pt x="5629" y="2834"/>
                    <a:pt x="5416" y="1812"/>
                  </a:cubicBezTo>
                  <a:cubicBezTo>
                    <a:pt x="5189" y="729"/>
                    <a:pt x="4375" y="0"/>
                    <a:pt x="3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4949425" y="4529925"/>
              <a:ext cx="189375" cy="187300"/>
            </a:xfrm>
            <a:custGeom>
              <a:rect b="b" l="l" r="r" t="t"/>
              <a:pathLst>
                <a:path extrusionOk="0" h="7492" w="7575">
                  <a:moveTo>
                    <a:pt x="4771" y="1"/>
                  </a:moveTo>
                  <a:cubicBezTo>
                    <a:pt x="3218" y="1"/>
                    <a:pt x="1302" y="1887"/>
                    <a:pt x="708" y="2911"/>
                  </a:cubicBezTo>
                  <a:cubicBezTo>
                    <a:pt x="269" y="3671"/>
                    <a:pt x="1" y="4597"/>
                    <a:pt x="283" y="5428"/>
                  </a:cubicBezTo>
                  <a:cubicBezTo>
                    <a:pt x="422" y="5837"/>
                    <a:pt x="683" y="6194"/>
                    <a:pt x="977" y="6511"/>
                  </a:cubicBezTo>
                  <a:cubicBezTo>
                    <a:pt x="1443" y="7014"/>
                    <a:pt x="2045" y="7450"/>
                    <a:pt x="2729" y="7489"/>
                  </a:cubicBezTo>
                  <a:cubicBezTo>
                    <a:pt x="2761" y="7490"/>
                    <a:pt x="2793" y="7491"/>
                    <a:pt x="2824" y="7491"/>
                  </a:cubicBezTo>
                  <a:cubicBezTo>
                    <a:pt x="3540" y="7491"/>
                    <a:pt x="4201" y="7058"/>
                    <a:pt x="4712" y="6548"/>
                  </a:cubicBezTo>
                  <a:cubicBezTo>
                    <a:pt x="5938" y="5322"/>
                    <a:pt x="7575" y="1773"/>
                    <a:pt x="5776" y="342"/>
                  </a:cubicBezTo>
                  <a:cubicBezTo>
                    <a:pt x="5475" y="103"/>
                    <a:pt x="5133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bg>
      <p:bgPr>
        <a:solidFill>
          <a:schemeClr val="accent2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7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230" name="Google Shape;230;p17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2" name="Google Shape;232;p17"/>
          <p:cNvSpPr txBox="1"/>
          <p:nvPr>
            <p:ph type="title"/>
          </p:nvPr>
        </p:nvSpPr>
        <p:spPr>
          <a:xfrm>
            <a:off x="738975" y="3382181"/>
            <a:ext cx="2336400" cy="4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233" name="Google Shape;233;p17"/>
          <p:cNvSpPr txBox="1"/>
          <p:nvPr>
            <p:ph idx="1" type="subTitle"/>
          </p:nvPr>
        </p:nvSpPr>
        <p:spPr>
          <a:xfrm>
            <a:off x="738975" y="3890383"/>
            <a:ext cx="2336400" cy="5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17"/>
          <p:cNvSpPr txBox="1"/>
          <p:nvPr>
            <p:ph idx="2" type="title"/>
          </p:nvPr>
        </p:nvSpPr>
        <p:spPr>
          <a:xfrm>
            <a:off x="3403800" y="3382169"/>
            <a:ext cx="2336400" cy="4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235" name="Google Shape;235;p17"/>
          <p:cNvSpPr txBox="1"/>
          <p:nvPr>
            <p:ph idx="3" type="subTitle"/>
          </p:nvPr>
        </p:nvSpPr>
        <p:spPr>
          <a:xfrm>
            <a:off x="3403800" y="3890369"/>
            <a:ext cx="2336400" cy="5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17"/>
          <p:cNvSpPr txBox="1"/>
          <p:nvPr>
            <p:ph idx="4" type="title"/>
          </p:nvPr>
        </p:nvSpPr>
        <p:spPr>
          <a:xfrm>
            <a:off x="6068625" y="3382169"/>
            <a:ext cx="2336400" cy="4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237" name="Google Shape;237;p17"/>
          <p:cNvSpPr txBox="1"/>
          <p:nvPr>
            <p:ph idx="5" type="subTitle"/>
          </p:nvPr>
        </p:nvSpPr>
        <p:spPr>
          <a:xfrm>
            <a:off x="6068625" y="3890369"/>
            <a:ext cx="23364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17"/>
          <p:cNvSpPr txBox="1"/>
          <p:nvPr>
            <p:ph idx="6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9" name="Google Shape;239;p17"/>
          <p:cNvSpPr/>
          <p:nvPr/>
        </p:nvSpPr>
        <p:spPr>
          <a:xfrm rot="5253616">
            <a:off x="7107891" y="-368070"/>
            <a:ext cx="2353943" cy="2769843"/>
          </a:xfrm>
          <a:custGeom>
            <a:rect b="b" l="l" r="r" t="t"/>
            <a:pathLst>
              <a:path extrusionOk="0" h="50176" w="42640">
                <a:moveTo>
                  <a:pt x="33379" y="1"/>
                </a:moveTo>
                <a:cubicBezTo>
                  <a:pt x="27424" y="1"/>
                  <a:pt x="20863" y="1449"/>
                  <a:pt x="15284" y="2415"/>
                </a:cubicBezTo>
                <a:cubicBezTo>
                  <a:pt x="11206" y="3121"/>
                  <a:pt x="6854" y="4152"/>
                  <a:pt x="4134" y="7270"/>
                </a:cubicBezTo>
                <a:cubicBezTo>
                  <a:pt x="1371" y="10437"/>
                  <a:pt x="975" y="14964"/>
                  <a:pt x="710" y="19158"/>
                </a:cubicBezTo>
                <a:cubicBezTo>
                  <a:pt x="355" y="24764"/>
                  <a:pt x="0" y="30375"/>
                  <a:pt x="10" y="35992"/>
                </a:cubicBezTo>
                <a:cubicBezTo>
                  <a:pt x="17" y="39400"/>
                  <a:pt x="198" y="42963"/>
                  <a:pt x="1888" y="45925"/>
                </a:cubicBezTo>
                <a:cubicBezTo>
                  <a:pt x="3260" y="48329"/>
                  <a:pt x="5925" y="50175"/>
                  <a:pt x="8599" y="50175"/>
                </a:cubicBezTo>
                <a:cubicBezTo>
                  <a:pt x="9218" y="50175"/>
                  <a:pt x="9838" y="50076"/>
                  <a:pt x="10442" y="49863"/>
                </a:cubicBezTo>
                <a:cubicBezTo>
                  <a:pt x="13917" y="48631"/>
                  <a:pt x="15268" y="44486"/>
                  <a:pt x="15863" y="40846"/>
                </a:cubicBezTo>
                <a:cubicBezTo>
                  <a:pt x="16542" y="36693"/>
                  <a:pt x="16855" y="32454"/>
                  <a:pt x="18100" y="28434"/>
                </a:cubicBezTo>
                <a:cubicBezTo>
                  <a:pt x="19346" y="24414"/>
                  <a:pt x="21690" y="20521"/>
                  <a:pt x="25390" y="18514"/>
                </a:cubicBezTo>
                <a:cubicBezTo>
                  <a:pt x="30284" y="15860"/>
                  <a:pt x="37348" y="16449"/>
                  <a:pt x="40215" y="11677"/>
                </a:cubicBezTo>
                <a:cubicBezTo>
                  <a:pt x="42640" y="7643"/>
                  <a:pt x="41978" y="747"/>
                  <a:pt x="36686" y="170"/>
                </a:cubicBezTo>
                <a:cubicBezTo>
                  <a:pt x="35613" y="53"/>
                  <a:pt x="34507" y="1"/>
                  <a:pt x="333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5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18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242" name="Google Shape;242;p18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18"/>
          <p:cNvSpPr txBox="1"/>
          <p:nvPr>
            <p:ph type="title"/>
          </p:nvPr>
        </p:nvSpPr>
        <p:spPr>
          <a:xfrm>
            <a:off x="2373244" y="1590097"/>
            <a:ext cx="8280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245" name="Google Shape;245;p18"/>
          <p:cNvSpPr txBox="1"/>
          <p:nvPr>
            <p:ph idx="1" type="subTitle"/>
          </p:nvPr>
        </p:nvSpPr>
        <p:spPr>
          <a:xfrm>
            <a:off x="3730444" y="1589947"/>
            <a:ext cx="27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18"/>
          <p:cNvSpPr txBox="1"/>
          <p:nvPr>
            <p:ph idx="2" type="title"/>
          </p:nvPr>
        </p:nvSpPr>
        <p:spPr>
          <a:xfrm>
            <a:off x="2373244" y="2693537"/>
            <a:ext cx="8280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247" name="Google Shape;247;p18"/>
          <p:cNvSpPr txBox="1"/>
          <p:nvPr>
            <p:ph idx="3" type="subTitle"/>
          </p:nvPr>
        </p:nvSpPr>
        <p:spPr>
          <a:xfrm>
            <a:off x="3730444" y="2693387"/>
            <a:ext cx="27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18"/>
          <p:cNvSpPr txBox="1"/>
          <p:nvPr>
            <p:ph idx="4" type="title"/>
          </p:nvPr>
        </p:nvSpPr>
        <p:spPr>
          <a:xfrm>
            <a:off x="2369044" y="3796977"/>
            <a:ext cx="8322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249" name="Google Shape;249;p18"/>
          <p:cNvSpPr txBox="1"/>
          <p:nvPr>
            <p:ph idx="5" type="subTitle"/>
          </p:nvPr>
        </p:nvSpPr>
        <p:spPr>
          <a:xfrm>
            <a:off x="3730444" y="3796827"/>
            <a:ext cx="27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18"/>
          <p:cNvSpPr txBox="1"/>
          <p:nvPr>
            <p:ph idx="6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1" name="Google Shape;251;p18"/>
          <p:cNvSpPr/>
          <p:nvPr/>
        </p:nvSpPr>
        <p:spPr>
          <a:xfrm rot="5253431">
            <a:off x="100325" y="-2052764"/>
            <a:ext cx="2754418" cy="2840244"/>
          </a:xfrm>
          <a:custGeom>
            <a:rect b="b" l="l" r="r" t="t"/>
            <a:pathLst>
              <a:path extrusionOk="0" h="53327" w="51718">
                <a:moveTo>
                  <a:pt x="20436" y="1"/>
                </a:moveTo>
                <a:cubicBezTo>
                  <a:pt x="19729" y="1"/>
                  <a:pt x="19025" y="59"/>
                  <a:pt x="18328" y="199"/>
                </a:cubicBezTo>
                <a:cubicBezTo>
                  <a:pt x="12431" y="1384"/>
                  <a:pt x="11470" y="6725"/>
                  <a:pt x="9651" y="11603"/>
                </a:cubicBezTo>
                <a:lnTo>
                  <a:pt x="2701" y="30246"/>
                </a:lnTo>
                <a:cubicBezTo>
                  <a:pt x="1355" y="33855"/>
                  <a:pt x="1" y="37841"/>
                  <a:pt x="1307" y="41465"/>
                </a:cubicBezTo>
                <a:cubicBezTo>
                  <a:pt x="2799" y="45601"/>
                  <a:pt x="7230" y="47823"/>
                  <a:pt x="11386" y="49261"/>
                </a:cubicBezTo>
                <a:cubicBezTo>
                  <a:pt x="19178" y="51954"/>
                  <a:pt x="27363" y="53327"/>
                  <a:pt x="35606" y="53327"/>
                </a:cubicBezTo>
                <a:cubicBezTo>
                  <a:pt x="35776" y="53327"/>
                  <a:pt x="35946" y="53326"/>
                  <a:pt x="36117" y="53325"/>
                </a:cubicBezTo>
                <a:cubicBezTo>
                  <a:pt x="37576" y="53314"/>
                  <a:pt x="39112" y="53237"/>
                  <a:pt x="40349" y="52464"/>
                </a:cubicBezTo>
                <a:cubicBezTo>
                  <a:pt x="41781" y="51570"/>
                  <a:pt x="42532" y="49926"/>
                  <a:pt x="43171" y="48363"/>
                </a:cubicBezTo>
                <a:cubicBezTo>
                  <a:pt x="47067" y="38838"/>
                  <a:pt x="49734" y="28855"/>
                  <a:pt x="51109" y="18657"/>
                </a:cubicBezTo>
                <a:cubicBezTo>
                  <a:pt x="51491" y="15813"/>
                  <a:pt x="51718" y="12702"/>
                  <a:pt x="50167" y="10288"/>
                </a:cubicBezTo>
                <a:cubicBezTo>
                  <a:pt x="48764" y="8104"/>
                  <a:pt x="46216" y="6985"/>
                  <a:pt x="43788" y="6064"/>
                </a:cubicBezTo>
                <a:cubicBezTo>
                  <a:pt x="37752" y="3773"/>
                  <a:pt x="31546" y="1957"/>
                  <a:pt x="25227" y="631"/>
                </a:cubicBezTo>
                <a:cubicBezTo>
                  <a:pt x="23651" y="301"/>
                  <a:pt x="22037" y="1"/>
                  <a:pt x="20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8"/>
          <p:cNvSpPr/>
          <p:nvPr/>
        </p:nvSpPr>
        <p:spPr>
          <a:xfrm rot="5253492">
            <a:off x="-568665" y="28956"/>
            <a:ext cx="1658187" cy="1405736"/>
          </a:xfrm>
          <a:custGeom>
            <a:rect b="b" l="l" r="r" t="t"/>
            <a:pathLst>
              <a:path extrusionOk="0" h="30058" w="35456">
                <a:moveTo>
                  <a:pt x="7576" y="0"/>
                </a:moveTo>
                <a:cubicBezTo>
                  <a:pt x="5026" y="0"/>
                  <a:pt x="3282" y="2000"/>
                  <a:pt x="2402" y="4706"/>
                </a:cubicBezTo>
                <a:cubicBezTo>
                  <a:pt x="695" y="9956"/>
                  <a:pt x="0" y="18238"/>
                  <a:pt x="1651" y="23489"/>
                </a:cubicBezTo>
                <a:cubicBezTo>
                  <a:pt x="2877" y="27394"/>
                  <a:pt x="6408" y="29068"/>
                  <a:pt x="10515" y="29312"/>
                </a:cubicBezTo>
                <a:cubicBezTo>
                  <a:pt x="13166" y="29470"/>
                  <a:pt x="17486" y="30058"/>
                  <a:pt x="21723" y="30058"/>
                </a:cubicBezTo>
                <a:cubicBezTo>
                  <a:pt x="26704" y="30058"/>
                  <a:pt x="31570" y="29245"/>
                  <a:pt x="33476" y="25966"/>
                </a:cubicBezTo>
                <a:cubicBezTo>
                  <a:pt x="35455" y="22561"/>
                  <a:pt x="32350" y="18397"/>
                  <a:pt x="30024" y="15855"/>
                </a:cubicBezTo>
                <a:cubicBezTo>
                  <a:pt x="28949" y="14680"/>
                  <a:pt x="27741" y="13446"/>
                  <a:pt x="26438" y="12201"/>
                </a:cubicBezTo>
                <a:cubicBezTo>
                  <a:pt x="21651" y="7631"/>
                  <a:pt x="15575" y="2930"/>
                  <a:pt x="10044" y="557"/>
                </a:cubicBezTo>
                <a:cubicBezTo>
                  <a:pt x="9152" y="175"/>
                  <a:pt x="8329" y="0"/>
                  <a:pt x="75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13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9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255" name="Google Shape;255;p19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7" name="Google Shape;257;p19"/>
          <p:cNvSpPr txBox="1"/>
          <p:nvPr>
            <p:ph type="title"/>
          </p:nvPr>
        </p:nvSpPr>
        <p:spPr>
          <a:xfrm>
            <a:off x="1163714" y="1392338"/>
            <a:ext cx="1601400" cy="4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b="0" sz="25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258" name="Google Shape;258;p19"/>
          <p:cNvSpPr txBox="1"/>
          <p:nvPr>
            <p:ph idx="1" type="subTitle"/>
          </p:nvPr>
        </p:nvSpPr>
        <p:spPr>
          <a:xfrm>
            <a:off x="1163714" y="3669004"/>
            <a:ext cx="16014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19"/>
          <p:cNvSpPr txBox="1"/>
          <p:nvPr>
            <p:ph idx="2" type="title"/>
          </p:nvPr>
        </p:nvSpPr>
        <p:spPr>
          <a:xfrm>
            <a:off x="3747002" y="1392338"/>
            <a:ext cx="1602000" cy="4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b="0" sz="250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260" name="Google Shape;260;p19"/>
          <p:cNvSpPr txBox="1"/>
          <p:nvPr>
            <p:ph idx="3" type="subTitle"/>
          </p:nvPr>
        </p:nvSpPr>
        <p:spPr>
          <a:xfrm>
            <a:off x="3747002" y="3669009"/>
            <a:ext cx="16020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19"/>
          <p:cNvSpPr txBox="1"/>
          <p:nvPr>
            <p:ph idx="4" type="title"/>
          </p:nvPr>
        </p:nvSpPr>
        <p:spPr>
          <a:xfrm>
            <a:off x="6252514" y="1392338"/>
            <a:ext cx="1602000" cy="4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b="0" sz="250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262" name="Google Shape;262;p19"/>
          <p:cNvSpPr txBox="1"/>
          <p:nvPr>
            <p:ph idx="5" type="subTitle"/>
          </p:nvPr>
        </p:nvSpPr>
        <p:spPr>
          <a:xfrm>
            <a:off x="6252514" y="3669009"/>
            <a:ext cx="16020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19"/>
          <p:cNvSpPr txBox="1"/>
          <p:nvPr>
            <p:ph idx="6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4" name="Google Shape;264;p19"/>
          <p:cNvSpPr/>
          <p:nvPr/>
        </p:nvSpPr>
        <p:spPr>
          <a:xfrm rot="-9909380">
            <a:off x="-1192215" y="-1229852"/>
            <a:ext cx="2353931" cy="2769801"/>
          </a:xfrm>
          <a:custGeom>
            <a:rect b="b" l="l" r="r" t="t"/>
            <a:pathLst>
              <a:path extrusionOk="0" h="50176" w="42640">
                <a:moveTo>
                  <a:pt x="33379" y="1"/>
                </a:moveTo>
                <a:cubicBezTo>
                  <a:pt x="27424" y="1"/>
                  <a:pt x="20863" y="1449"/>
                  <a:pt x="15284" y="2415"/>
                </a:cubicBezTo>
                <a:cubicBezTo>
                  <a:pt x="11206" y="3121"/>
                  <a:pt x="6854" y="4152"/>
                  <a:pt x="4134" y="7270"/>
                </a:cubicBezTo>
                <a:cubicBezTo>
                  <a:pt x="1371" y="10437"/>
                  <a:pt x="975" y="14964"/>
                  <a:pt x="710" y="19158"/>
                </a:cubicBezTo>
                <a:cubicBezTo>
                  <a:pt x="355" y="24764"/>
                  <a:pt x="0" y="30375"/>
                  <a:pt x="10" y="35992"/>
                </a:cubicBezTo>
                <a:cubicBezTo>
                  <a:pt x="17" y="39400"/>
                  <a:pt x="198" y="42963"/>
                  <a:pt x="1888" y="45925"/>
                </a:cubicBezTo>
                <a:cubicBezTo>
                  <a:pt x="3260" y="48329"/>
                  <a:pt x="5925" y="50175"/>
                  <a:pt x="8599" y="50175"/>
                </a:cubicBezTo>
                <a:cubicBezTo>
                  <a:pt x="9218" y="50175"/>
                  <a:pt x="9838" y="50076"/>
                  <a:pt x="10442" y="49863"/>
                </a:cubicBezTo>
                <a:cubicBezTo>
                  <a:pt x="13917" y="48631"/>
                  <a:pt x="15268" y="44486"/>
                  <a:pt x="15863" y="40846"/>
                </a:cubicBezTo>
                <a:cubicBezTo>
                  <a:pt x="16542" y="36693"/>
                  <a:pt x="16855" y="32454"/>
                  <a:pt x="18100" y="28434"/>
                </a:cubicBezTo>
                <a:cubicBezTo>
                  <a:pt x="19346" y="24414"/>
                  <a:pt x="21690" y="20521"/>
                  <a:pt x="25390" y="18514"/>
                </a:cubicBezTo>
                <a:cubicBezTo>
                  <a:pt x="30284" y="15860"/>
                  <a:pt x="37348" y="16449"/>
                  <a:pt x="40215" y="11677"/>
                </a:cubicBezTo>
                <a:cubicBezTo>
                  <a:pt x="42640" y="7643"/>
                  <a:pt x="41978" y="747"/>
                  <a:pt x="36686" y="170"/>
                </a:cubicBezTo>
                <a:cubicBezTo>
                  <a:pt x="35613" y="53"/>
                  <a:pt x="34507" y="1"/>
                  <a:pt x="333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9"/>
          <p:cNvSpPr/>
          <p:nvPr/>
        </p:nvSpPr>
        <p:spPr>
          <a:xfrm rot="5253666">
            <a:off x="-613908" y="572505"/>
            <a:ext cx="1653444" cy="1530277"/>
          </a:xfrm>
          <a:custGeom>
            <a:rect b="b" l="l" r="r" t="t"/>
            <a:pathLst>
              <a:path extrusionOk="0" h="47188" w="50986">
                <a:moveTo>
                  <a:pt x="12242" y="1"/>
                </a:moveTo>
                <a:cubicBezTo>
                  <a:pt x="11716" y="1"/>
                  <a:pt x="11200" y="130"/>
                  <a:pt x="10764" y="425"/>
                </a:cubicBezTo>
                <a:cubicBezTo>
                  <a:pt x="9807" y="1071"/>
                  <a:pt x="9455" y="2358"/>
                  <a:pt x="9610" y="3501"/>
                </a:cubicBezTo>
                <a:cubicBezTo>
                  <a:pt x="9764" y="4645"/>
                  <a:pt x="10335" y="5685"/>
                  <a:pt x="10903" y="6690"/>
                </a:cubicBezTo>
                <a:cubicBezTo>
                  <a:pt x="12158" y="8913"/>
                  <a:pt x="13452" y="11125"/>
                  <a:pt x="14424" y="13486"/>
                </a:cubicBezTo>
                <a:cubicBezTo>
                  <a:pt x="15452" y="15982"/>
                  <a:pt x="14915" y="18564"/>
                  <a:pt x="12001" y="18564"/>
                </a:cubicBezTo>
                <a:cubicBezTo>
                  <a:pt x="11855" y="18564"/>
                  <a:pt x="11702" y="18558"/>
                  <a:pt x="11544" y="18544"/>
                </a:cubicBezTo>
                <a:cubicBezTo>
                  <a:pt x="8863" y="18319"/>
                  <a:pt x="6407" y="16960"/>
                  <a:pt x="3696" y="16960"/>
                </a:cubicBezTo>
                <a:cubicBezTo>
                  <a:pt x="3375" y="16960"/>
                  <a:pt x="3050" y="16979"/>
                  <a:pt x="2721" y="17021"/>
                </a:cubicBezTo>
                <a:cubicBezTo>
                  <a:pt x="1754" y="17145"/>
                  <a:pt x="720" y="17540"/>
                  <a:pt x="283" y="18411"/>
                </a:cubicBezTo>
                <a:cubicBezTo>
                  <a:pt x="1" y="18971"/>
                  <a:pt x="16" y="19628"/>
                  <a:pt x="37" y="20256"/>
                </a:cubicBezTo>
                <a:cubicBezTo>
                  <a:pt x="81" y="21536"/>
                  <a:pt x="157" y="22913"/>
                  <a:pt x="949" y="23921"/>
                </a:cubicBezTo>
                <a:cubicBezTo>
                  <a:pt x="1546" y="24682"/>
                  <a:pt x="2461" y="25111"/>
                  <a:pt x="3358" y="25470"/>
                </a:cubicBezTo>
                <a:cubicBezTo>
                  <a:pt x="6876" y="26874"/>
                  <a:pt x="10625" y="27594"/>
                  <a:pt x="14406" y="27594"/>
                </a:cubicBezTo>
                <a:cubicBezTo>
                  <a:pt x="14757" y="27594"/>
                  <a:pt x="15109" y="27588"/>
                  <a:pt x="15461" y="27575"/>
                </a:cubicBezTo>
                <a:lnTo>
                  <a:pt x="15461" y="27575"/>
                </a:lnTo>
                <a:cubicBezTo>
                  <a:pt x="15650" y="32192"/>
                  <a:pt x="12131" y="36331"/>
                  <a:pt x="12219" y="40952"/>
                </a:cubicBezTo>
                <a:cubicBezTo>
                  <a:pt x="12248" y="42444"/>
                  <a:pt x="12657" y="43901"/>
                  <a:pt x="13069" y="45336"/>
                </a:cubicBezTo>
                <a:cubicBezTo>
                  <a:pt x="13209" y="45825"/>
                  <a:pt x="13362" y="46334"/>
                  <a:pt x="13718" y="46698"/>
                </a:cubicBezTo>
                <a:cubicBezTo>
                  <a:pt x="14057" y="47046"/>
                  <a:pt x="14487" y="47188"/>
                  <a:pt x="14948" y="47188"/>
                </a:cubicBezTo>
                <a:cubicBezTo>
                  <a:pt x="15776" y="47188"/>
                  <a:pt x="16704" y="46730"/>
                  <a:pt x="17384" y="46184"/>
                </a:cubicBezTo>
                <a:cubicBezTo>
                  <a:pt x="19755" y="44285"/>
                  <a:pt x="21383" y="41584"/>
                  <a:pt x="22455" y="38740"/>
                </a:cubicBezTo>
                <a:cubicBezTo>
                  <a:pt x="23527" y="35897"/>
                  <a:pt x="24082" y="32890"/>
                  <a:pt x="24634" y="29901"/>
                </a:cubicBezTo>
                <a:lnTo>
                  <a:pt x="29383" y="36808"/>
                </a:lnTo>
                <a:cubicBezTo>
                  <a:pt x="30554" y="38511"/>
                  <a:pt x="31780" y="40266"/>
                  <a:pt x="33549" y="41335"/>
                </a:cubicBezTo>
                <a:cubicBezTo>
                  <a:pt x="34445" y="41876"/>
                  <a:pt x="35523" y="42192"/>
                  <a:pt x="36569" y="42192"/>
                </a:cubicBezTo>
                <a:cubicBezTo>
                  <a:pt x="37588" y="42192"/>
                  <a:pt x="38576" y="41892"/>
                  <a:pt x="39335" y="41210"/>
                </a:cubicBezTo>
                <a:cubicBezTo>
                  <a:pt x="40981" y="39731"/>
                  <a:pt x="40948" y="37125"/>
                  <a:pt x="40326" y="35002"/>
                </a:cubicBezTo>
                <a:cubicBezTo>
                  <a:pt x="39188" y="31108"/>
                  <a:pt x="36593" y="27833"/>
                  <a:pt x="34057" y="24667"/>
                </a:cubicBezTo>
                <a:cubicBezTo>
                  <a:pt x="38289" y="22573"/>
                  <a:pt x="43242" y="22526"/>
                  <a:pt x="47685" y="20926"/>
                </a:cubicBezTo>
                <a:cubicBezTo>
                  <a:pt x="49034" y="20441"/>
                  <a:pt x="50490" y="19622"/>
                  <a:pt x="50774" y="18216"/>
                </a:cubicBezTo>
                <a:cubicBezTo>
                  <a:pt x="50985" y="17166"/>
                  <a:pt x="50436" y="16072"/>
                  <a:pt x="49613" y="15388"/>
                </a:cubicBezTo>
                <a:cubicBezTo>
                  <a:pt x="48789" y="14705"/>
                  <a:pt x="47733" y="14369"/>
                  <a:pt x="46685" y="14150"/>
                </a:cubicBezTo>
                <a:cubicBezTo>
                  <a:pt x="45554" y="13914"/>
                  <a:pt x="44399" y="13796"/>
                  <a:pt x="43243" y="13796"/>
                </a:cubicBezTo>
                <a:cubicBezTo>
                  <a:pt x="41457" y="13796"/>
                  <a:pt x="39671" y="14077"/>
                  <a:pt x="37974" y="14635"/>
                </a:cubicBezTo>
                <a:cubicBezTo>
                  <a:pt x="35497" y="15448"/>
                  <a:pt x="33099" y="16854"/>
                  <a:pt x="30521" y="16854"/>
                </a:cubicBezTo>
                <a:cubicBezTo>
                  <a:pt x="30366" y="16854"/>
                  <a:pt x="30211" y="16849"/>
                  <a:pt x="30054" y="16838"/>
                </a:cubicBezTo>
                <a:lnTo>
                  <a:pt x="32905" y="13325"/>
                </a:lnTo>
                <a:cubicBezTo>
                  <a:pt x="35008" y="10731"/>
                  <a:pt x="37184" y="7984"/>
                  <a:pt x="37772" y="4695"/>
                </a:cubicBezTo>
                <a:cubicBezTo>
                  <a:pt x="38007" y="3380"/>
                  <a:pt x="37861" y="1797"/>
                  <a:pt x="36755" y="1047"/>
                </a:cubicBezTo>
                <a:cubicBezTo>
                  <a:pt x="36350" y="773"/>
                  <a:pt x="35899" y="660"/>
                  <a:pt x="35432" y="660"/>
                </a:cubicBezTo>
                <a:cubicBezTo>
                  <a:pt x="34440" y="660"/>
                  <a:pt x="33371" y="1170"/>
                  <a:pt x="32502" y="1735"/>
                </a:cubicBezTo>
                <a:cubicBezTo>
                  <a:pt x="28565" y="4295"/>
                  <a:pt x="26049" y="7453"/>
                  <a:pt x="24117" y="11611"/>
                </a:cubicBezTo>
                <a:cubicBezTo>
                  <a:pt x="24013" y="11834"/>
                  <a:pt x="23889" y="12077"/>
                  <a:pt x="23659" y="12163"/>
                </a:cubicBezTo>
                <a:cubicBezTo>
                  <a:pt x="23600" y="12186"/>
                  <a:pt x="23542" y="12196"/>
                  <a:pt x="23485" y="12196"/>
                </a:cubicBezTo>
                <a:cubicBezTo>
                  <a:pt x="23132" y="12196"/>
                  <a:pt x="22824" y="11803"/>
                  <a:pt x="22633" y="11461"/>
                </a:cubicBezTo>
                <a:cubicBezTo>
                  <a:pt x="20843" y="8256"/>
                  <a:pt x="18720" y="5248"/>
                  <a:pt x="16298" y="2487"/>
                </a:cubicBezTo>
                <a:cubicBezTo>
                  <a:pt x="15993" y="2139"/>
                  <a:pt x="15678" y="1790"/>
                  <a:pt x="15341" y="1469"/>
                </a:cubicBezTo>
                <a:cubicBezTo>
                  <a:pt x="14894" y="1042"/>
                  <a:pt x="14410" y="661"/>
                  <a:pt x="13857" y="389"/>
                </a:cubicBezTo>
                <a:cubicBezTo>
                  <a:pt x="13360" y="144"/>
                  <a:pt x="12795" y="1"/>
                  <a:pt x="122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16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0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268" name="Google Shape;268;p20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20"/>
          <p:cNvSpPr txBox="1"/>
          <p:nvPr>
            <p:ph idx="1" type="subTitle"/>
          </p:nvPr>
        </p:nvSpPr>
        <p:spPr>
          <a:xfrm>
            <a:off x="993750" y="3338410"/>
            <a:ext cx="1872000" cy="6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20"/>
          <p:cNvSpPr txBox="1"/>
          <p:nvPr>
            <p:ph idx="2" type="subTitle"/>
          </p:nvPr>
        </p:nvSpPr>
        <p:spPr>
          <a:xfrm>
            <a:off x="3636000" y="3338410"/>
            <a:ext cx="1872000" cy="6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0"/>
          <p:cNvSpPr txBox="1"/>
          <p:nvPr>
            <p:ph idx="3" type="subTitle"/>
          </p:nvPr>
        </p:nvSpPr>
        <p:spPr>
          <a:xfrm>
            <a:off x="6278250" y="3338410"/>
            <a:ext cx="1872000" cy="6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2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4" name="Google Shape;274;p20"/>
          <p:cNvSpPr/>
          <p:nvPr/>
        </p:nvSpPr>
        <p:spPr>
          <a:xfrm rot="-934985">
            <a:off x="-521341" y="3490247"/>
            <a:ext cx="1554723" cy="1631061"/>
          </a:xfrm>
          <a:custGeom>
            <a:rect b="b" l="l" r="r" t="t"/>
            <a:pathLst>
              <a:path extrusionOk="0" h="34842" w="33213">
                <a:moveTo>
                  <a:pt x="9671" y="1"/>
                </a:moveTo>
                <a:cubicBezTo>
                  <a:pt x="9501" y="1"/>
                  <a:pt x="9329" y="14"/>
                  <a:pt x="9157" y="43"/>
                </a:cubicBezTo>
                <a:cubicBezTo>
                  <a:pt x="7926" y="246"/>
                  <a:pt x="6924" y="1131"/>
                  <a:pt x="6085" y="2056"/>
                </a:cubicBezTo>
                <a:cubicBezTo>
                  <a:pt x="2383" y="6149"/>
                  <a:pt x="531" y="11698"/>
                  <a:pt x="259" y="17212"/>
                </a:cubicBezTo>
                <a:cubicBezTo>
                  <a:pt x="1" y="22418"/>
                  <a:pt x="213" y="32360"/>
                  <a:pt x="6393" y="34320"/>
                </a:cubicBezTo>
                <a:cubicBezTo>
                  <a:pt x="7530" y="34680"/>
                  <a:pt x="8751" y="34841"/>
                  <a:pt x="10019" y="34841"/>
                </a:cubicBezTo>
                <a:cubicBezTo>
                  <a:pt x="15920" y="34841"/>
                  <a:pt x="22829" y="31357"/>
                  <a:pt x="26970" y="28332"/>
                </a:cubicBezTo>
                <a:cubicBezTo>
                  <a:pt x="29060" y="26807"/>
                  <a:pt x="31019" y="24971"/>
                  <a:pt x="32095" y="22617"/>
                </a:cubicBezTo>
                <a:cubicBezTo>
                  <a:pt x="33170" y="20265"/>
                  <a:pt x="33212" y="17312"/>
                  <a:pt x="31674" y="15233"/>
                </a:cubicBezTo>
                <a:cubicBezTo>
                  <a:pt x="30711" y="13932"/>
                  <a:pt x="29062" y="13152"/>
                  <a:pt x="27471" y="13152"/>
                </a:cubicBezTo>
                <a:cubicBezTo>
                  <a:pt x="26519" y="13152"/>
                  <a:pt x="25587" y="13432"/>
                  <a:pt x="24838" y="14046"/>
                </a:cubicBezTo>
                <a:cubicBezTo>
                  <a:pt x="25597" y="11521"/>
                  <a:pt x="25988" y="8134"/>
                  <a:pt x="23684" y="6854"/>
                </a:cubicBezTo>
                <a:cubicBezTo>
                  <a:pt x="23077" y="6516"/>
                  <a:pt x="22381" y="6407"/>
                  <a:pt x="21680" y="6407"/>
                </a:cubicBezTo>
                <a:cubicBezTo>
                  <a:pt x="21358" y="6407"/>
                  <a:pt x="21035" y="6430"/>
                  <a:pt x="20718" y="6464"/>
                </a:cubicBezTo>
                <a:cubicBezTo>
                  <a:pt x="18353" y="6725"/>
                  <a:pt x="16084" y="7544"/>
                  <a:pt x="14098" y="8854"/>
                </a:cubicBezTo>
                <a:cubicBezTo>
                  <a:pt x="14241" y="6906"/>
                  <a:pt x="14372" y="4881"/>
                  <a:pt x="13651" y="3067"/>
                </a:cubicBezTo>
                <a:cubicBezTo>
                  <a:pt x="12993" y="1414"/>
                  <a:pt x="11405" y="1"/>
                  <a:pt x="96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0"/>
          <p:cNvSpPr/>
          <p:nvPr/>
        </p:nvSpPr>
        <p:spPr>
          <a:xfrm rot="5253392">
            <a:off x="180038" y="4379979"/>
            <a:ext cx="1079921" cy="1130735"/>
          </a:xfrm>
          <a:custGeom>
            <a:rect b="b" l="l" r="r" t="t"/>
            <a:pathLst>
              <a:path extrusionOk="0" h="28483" w="27203">
                <a:moveTo>
                  <a:pt x="17986" y="0"/>
                </a:moveTo>
                <a:cubicBezTo>
                  <a:pt x="13127" y="0"/>
                  <a:pt x="7521" y="2467"/>
                  <a:pt x="4356" y="5821"/>
                </a:cubicBezTo>
                <a:cubicBezTo>
                  <a:pt x="1369" y="8986"/>
                  <a:pt x="1" y="13913"/>
                  <a:pt x="1848" y="17855"/>
                </a:cubicBezTo>
                <a:cubicBezTo>
                  <a:pt x="2800" y="19889"/>
                  <a:pt x="4477" y="21482"/>
                  <a:pt x="6168" y="22959"/>
                </a:cubicBezTo>
                <a:cubicBezTo>
                  <a:pt x="8280" y="24803"/>
                  <a:pt x="10519" y="26575"/>
                  <a:pt x="13123" y="27613"/>
                </a:cubicBezTo>
                <a:cubicBezTo>
                  <a:pt x="14499" y="28161"/>
                  <a:pt x="15998" y="28483"/>
                  <a:pt x="17478" y="28483"/>
                </a:cubicBezTo>
                <a:cubicBezTo>
                  <a:pt x="18798" y="28483"/>
                  <a:pt x="20102" y="28227"/>
                  <a:pt x="21290" y="27647"/>
                </a:cubicBezTo>
                <a:cubicBezTo>
                  <a:pt x="23911" y="26368"/>
                  <a:pt x="25626" y="23683"/>
                  <a:pt x="26415" y="20872"/>
                </a:cubicBezTo>
                <a:cubicBezTo>
                  <a:pt x="27202" y="18063"/>
                  <a:pt x="27186" y="15101"/>
                  <a:pt x="27163" y="12183"/>
                </a:cubicBezTo>
                <a:cubicBezTo>
                  <a:pt x="27155" y="11221"/>
                  <a:pt x="27147" y="10257"/>
                  <a:pt x="27140" y="9296"/>
                </a:cubicBezTo>
                <a:cubicBezTo>
                  <a:pt x="27087" y="2546"/>
                  <a:pt x="22922" y="0"/>
                  <a:pt x="179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0"/>
          <p:cNvSpPr/>
          <p:nvPr/>
        </p:nvSpPr>
        <p:spPr>
          <a:xfrm rot="5253412">
            <a:off x="7829738" y="-823263"/>
            <a:ext cx="1903288" cy="1992844"/>
          </a:xfrm>
          <a:custGeom>
            <a:rect b="b" l="l" r="r" t="t"/>
            <a:pathLst>
              <a:path extrusionOk="0" h="28483" w="27203">
                <a:moveTo>
                  <a:pt x="17986" y="0"/>
                </a:moveTo>
                <a:cubicBezTo>
                  <a:pt x="13127" y="0"/>
                  <a:pt x="7521" y="2467"/>
                  <a:pt x="4356" y="5821"/>
                </a:cubicBezTo>
                <a:cubicBezTo>
                  <a:pt x="1369" y="8986"/>
                  <a:pt x="1" y="13913"/>
                  <a:pt x="1848" y="17855"/>
                </a:cubicBezTo>
                <a:cubicBezTo>
                  <a:pt x="2800" y="19889"/>
                  <a:pt x="4477" y="21482"/>
                  <a:pt x="6168" y="22959"/>
                </a:cubicBezTo>
                <a:cubicBezTo>
                  <a:pt x="8280" y="24803"/>
                  <a:pt x="10519" y="26575"/>
                  <a:pt x="13123" y="27613"/>
                </a:cubicBezTo>
                <a:cubicBezTo>
                  <a:pt x="14499" y="28161"/>
                  <a:pt x="15998" y="28483"/>
                  <a:pt x="17478" y="28483"/>
                </a:cubicBezTo>
                <a:cubicBezTo>
                  <a:pt x="18798" y="28483"/>
                  <a:pt x="20102" y="28227"/>
                  <a:pt x="21290" y="27647"/>
                </a:cubicBezTo>
                <a:cubicBezTo>
                  <a:pt x="23911" y="26368"/>
                  <a:pt x="25626" y="23683"/>
                  <a:pt x="26415" y="20872"/>
                </a:cubicBezTo>
                <a:cubicBezTo>
                  <a:pt x="27202" y="18063"/>
                  <a:pt x="27186" y="15101"/>
                  <a:pt x="27163" y="12183"/>
                </a:cubicBezTo>
                <a:cubicBezTo>
                  <a:pt x="27155" y="11221"/>
                  <a:pt x="27147" y="10257"/>
                  <a:pt x="27140" y="9296"/>
                </a:cubicBezTo>
                <a:cubicBezTo>
                  <a:pt x="27087" y="2546"/>
                  <a:pt x="22922" y="0"/>
                  <a:pt x="179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0"/>
          <p:cNvSpPr txBox="1"/>
          <p:nvPr>
            <p:ph idx="4" type="title"/>
          </p:nvPr>
        </p:nvSpPr>
        <p:spPr>
          <a:xfrm>
            <a:off x="992550" y="2848781"/>
            <a:ext cx="1874400" cy="4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278" name="Google Shape;278;p20"/>
          <p:cNvSpPr txBox="1"/>
          <p:nvPr>
            <p:ph idx="5" type="title"/>
          </p:nvPr>
        </p:nvSpPr>
        <p:spPr>
          <a:xfrm>
            <a:off x="3634800" y="2848769"/>
            <a:ext cx="1874400" cy="4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279" name="Google Shape;279;p20"/>
          <p:cNvSpPr txBox="1"/>
          <p:nvPr>
            <p:ph idx="6" type="title"/>
          </p:nvPr>
        </p:nvSpPr>
        <p:spPr>
          <a:xfrm>
            <a:off x="6277050" y="2848769"/>
            <a:ext cx="1874400" cy="4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3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81" name="Google Shape;81;p3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" name="Google Shape;83;p3"/>
          <p:cNvSpPr/>
          <p:nvPr/>
        </p:nvSpPr>
        <p:spPr>
          <a:xfrm rot="5253456">
            <a:off x="7622278" y="-403420"/>
            <a:ext cx="1603441" cy="1886826"/>
          </a:xfrm>
          <a:custGeom>
            <a:rect b="b" l="l" r="r" t="t"/>
            <a:pathLst>
              <a:path extrusionOk="0" h="50176" w="42640">
                <a:moveTo>
                  <a:pt x="33379" y="1"/>
                </a:moveTo>
                <a:cubicBezTo>
                  <a:pt x="27424" y="1"/>
                  <a:pt x="20863" y="1449"/>
                  <a:pt x="15284" y="2415"/>
                </a:cubicBezTo>
                <a:cubicBezTo>
                  <a:pt x="11206" y="3121"/>
                  <a:pt x="6854" y="4152"/>
                  <a:pt x="4134" y="7270"/>
                </a:cubicBezTo>
                <a:cubicBezTo>
                  <a:pt x="1371" y="10437"/>
                  <a:pt x="975" y="14964"/>
                  <a:pt x="710" y="19158"/>
                </a:cubicBezTo>
                <a:cubicBezTo>
                  <a:pt x="355" y="24764"/>
                  <a:pt x="0" y="30375"/>
                  <a:pt x="10" y="35992"/>
                </a:cubicBezTo>
                <a:cubicBezTo>
                  <a:pt x="17" y="39400"/>
                  <a:pt x="198" y="42963"/>
                  <a:pt x="1888" y="45925"/>
                </a:cubicBezTo>
                <a:cubicBezTo>
                  <a:pt x="3260" y="48329"/>
                  <a:pt x="5925" y="50175"/>
                  <a:pt x="8599" y="50175"/>
                </a:cubicBezTo>
                <a:cubicBezTo>
                  <a:pt x="9218" y="50175"/>
                  <a:pt x="9838" y="50076"/>
                  <a:pt x="10442" y="49863"/>
                </a:cubicBezTo>
                <a:cubicBezTo>
                  <a:pt x="13917" y="48631"/>
                  <a:pt x="15268" y="44486"/>
                  <a:pt x="15863" y="40846"/>
                </a:cubicBezTo>
                <a:cubicBezTo>
                  <a:pt x="16542" y="36693"/>
                  <a:pt x="16855" y="32454"/>
                  <a:pt x="18100" y="28434"/>
                </a:cubicBezTo>
                <a:cubicBezTo>
                  <a:pt x="19346" y="24414"/>
                  <a:pt x="21690" y="20521"/>
                  <a:pt x="25390" y="18514"/>
                </a:cubicBezTo>
                <a:cubicBezTo>
                  <a:pt x="30284" y="15860"/>
                  <a:pt x="37348" y="16449"/>
                  <a:pt x="40215" y="11677"/>
                </a:cubicBezTo>
                <a:cubicBezTo>
                  <a:pt x="42640" y="7643"/>
                  <a:pt x="41978" y="747"/>
                  <a:pt x="36686" y="170"/>
                </a:cubicBezTo>
                <a:cubicBezTo>
                  <a:pt x="35613" y="53"/>
                  <a:pt x="34507" y="1"/>
                  <a:pt x="33379" y="1"/>
                </a:cubicBezTo>
                <a:close/>
              </a:path>
            </a:pathLst>
          </a:custGeom>
          <a:solidFill>
            <a:srgbClr val="07AA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"/>
          <p:cNvSpPr/>
          <p:nvPr/>
        </p:nvSpPr>
        <p:spPr>
          <a:xfrm rot="5253456">
            <a:off x="6744043" y="-491881"/>
            <a:ext cx="1917286" cy="1774465"/>
          </a:xfrm>
          <a:custGeom>
            <a:rect b="b" l="l" r="r" t="t"/>
            <a:pathLst>
              <a:path extrusionOk="0" h="47188" w="50986">
                <a:moveTo>
                  <a:pt x="12242" y="1"/>
                </a:moveTo>
                <a:cubicBezTo>
                  <a:pt x="11716" y="1"/>
                  <a:pt x="11200" y="130"/>
                  <a:pt x="10764" y="425"/>
                </a:cubicBezTo>
                <a:cubicBezTo>
                  <a:pt x="9807" y="1071"/>
                  <a:pt x="9455" y="2358"/>
                  <a:pt x="9610" y="3501"/>
                </a:cubicBezTo>
                <a:cubicBezTo>
                  <a:pt x="9764" y="4645"/>
                  <a:pt x="10335" y="5685"/>
                  <a:pt x="10903" y="6690"/>
                </a:cubicBezTo>
                <a:cubicBezTo>
                  <a:pt x="12158" y="8913"/>
                  <a:pt x="13452" y="11125"/>
                  <a:pt x="14424" y="13486"/>
                </a:cubicBezTo>
                <a:cubicBezTo>
                  <a:pt x="15452" y="15982"/>
                  <a:pt x="14915" y="18564"/>
                  <a:pt x="12001" y="18564"/>
                </a:cubicBezTo>
                <a:cubicBezTo>
                  <a:pt x="11855" y="18564"/>
                  <a:pt x="11702" y="18558"/>
                  <a:pt x="11544" y="18544"/>
                </a:cubicBezTo>
                <a:cubicBezTo>
                  <a:pt x="8863" y="18319"/>
                  <a:pt x="6407" y="16960"/>
                  <a:pt x="3696" y="16960"/>
                </a:cubicBezTo>
                <a:cubicBezTo>
                  <a:pt x="3375" y="16960"/>
                  <a:pt x="3050" y="16979"/>
                  <a:pt x="2721" y="17021"/>
                </a:cubicBezTo>
                <a:cubicBezTo>
                  <a:pt x="1754" y="17145"/>
                  <a:pt x="720" y="17540"/>
                  <a:pt x="283" y="18411"/>
                </a:cubicBezTo>
                <a:cubicBezTo>
                  <a:pt x="1" y="18971"/>
                  <a:pt x="16" y="19628"/>
                  <a:pt x="37" y="20256"/>
                </a:cubicBezTo>
                <a:cubicBezTo>
                  <a:pt x="81" y="21536"/>
                  <a:pt x="157" y="22913"/>
                  <a:pt x="949" y="23921"/>
                </a:cubicBezTo>
                <a:cubicBezTo>
                  <a:pt x="1546" y="24682"/>
                  <a:pt x="2461" y="25111"/>
                  <a:pt x="3358" y="25470"/>
                </a:cubicBezTo>
                <a:cubicBezTo>
                  <a:pt x="6876" y="26874"/>
                  <a:pt x="10625" y="27594"/>
                  <a:pt x="14406" y="27594"/>
                </a:cubicBezTo>
                <a:cubicBezTo>
                  <a:pt x="14757" y="27594"/>
                  <a:pt x="15109" y="27588"/>
                  <a:pt x="15461" y="27575"/>
                </a:cubicBezTo>
                <a:lnTo>
                  <a:pt x="15461" y="27575"/>
                </a:lnTo>
                <a:cubicBezTo>
                  <a:pt x="15650" y="32192"/>
                  <a:pt x="12131" y="36331"/>
                  <a:pt x="12219" y="40952"/>
                </a:cubicBezTo>
                <a:cubicBezTo>
                  <a:pt x="12248" y="42444"/>
                  <a:pt x="12657" y="43901"/>
                  <a:pt x="13069" y="45336"/>
                </a:cubicBezTo>
                <a:cubicBezTo>
                  <a:pt x="13209" y="45825"/>
                  <a:pt x="13362" y="46334"/>
                  <a:pt x="13718" y="46698"/>
                </a:cubicBezTo>
                <a:cubicBezTo>
                  <a:pt x="14057" y="47046"/>
                  <a:pt x="14487" y="47188"/>
                  <a:pt x="14948" y="47188"/>
                </a:cubicBezTo>
                <a:cubicBezTo>
                  <a:pt x="15776" y="47188"/>
                  <a:pt x="16704" y="46730"/>
                  <a:pt x="17384" y="46184"/>
                </a:cubicBezTo>
                <a:cubicBezTo>
                  <a:pt x="19755" y="44285"/>
                  <a:pt x="21383" y="41584"/>
                  <a:pt x="22455" y="38740"/>
                </a:cubicBezTo>
                <a:cubicBezTo>
                  <a:pt x="23527" y="35897"/>
                  <a:pt x="24082" y="32890"/>
                  <a:pt x="24634" y="29901"/>
                </a:cubicBezTo>
                <a:lnTo>
                  <a:pt x="29383" y="36808"/>
                </a:lnTo>
                <a:cubicBezTo>
                  <a:pt x="30554" y="38511"/>
                  <a:pt x="31780" y="40266"/>
                  <a:pt x="33549" y="41335"/>
                </a:cubicBezTo>
                <a:cubicBezTo>
                  <a:pt x="34445" y="41876"/>
                  <a:pt x="35523" y="42192"/>
                  <a:pt x="36569" y="42192"/>
                </a:cubicBezTo>
                <a:cubicBezTo>
                  <a:pt x="37588" y="42192"/>
                  <a:pt x="38576" y="41892"/>
                  <a:pt x="39335" y="41210"/>
                </a:cubicBezTo>
                <a:cubicBezTo>
                  <a:pt x="40981" y="39731"/>
                  <a:pt x="40948" y="37125"/>
                  <a:pt x="40326" y="35002"/>
                </a:cubicBezTo>
                <a:cubicBezTo>
                  <a:pt x="39188" y="31108"/>
                  <a:pt x="36593" y="27833"/>
                  <a:pt x="34057" y="24667"/>
                </a:cubicBezTo>
                <a:cubicBezTo>
                  <a:pt x="38289" y="22573"/>
                  <a:pt x="43242" y="22526"/>
                  <a:pt x="47685" y="20926"/>
                </a:cubicBezTo>
                <a:cubicBezTo>
                  <a:pt x="49034" y="20441"/>
                  <a:pt x="50490" y="19622"/>
                  <a:pt x="50774" y="18216"/>
                </a:cubicBezTo>
                <a:cubicBezTo>
                  <a:pt x="50985" y="17166"/>
                  <a:pt x="50436" y="16072"/>
                  <a:pt x="49613" y="15388"/>
                </a:cubicBezTo>
                <a:cubicBezTo>
                  <a:pt x="48789" y="14705"/>
                  <a:pt x="47733" y="14369"/>
                  <a:pt x="46685" y="14150"/>
                </a:cubicBezTo>
                <a:cubicBezTo>
                  <a:pt x="45554" y="13914"/>
                  <a:pt x="44399" y="13796"/>
                  <a:pt x="43243" y="13796"/>
                </a:cubicBezTo>
                <a:cubicBezTo>
                  <a:pt x="41457" y="13796"/>
                  <a:pt x="39671" y="14077"/>
                  <a:pt x="37974" y="14635"/>
                </a:cubicBezTo>
                <a:cubicBezTo>
                  <a:pt x="35497" y="15448"/>
                  <a:pt x="33099" y="16854"/>
                  <a:pt x="30521" y="16854"/>
                </a:cubicBezTo>
                <a:cubicBezTo>
                  <a:pt x="30366" y="16854"/>
                  <a:pt x="30211" y="16849"/>
                  <a:pt x="30054" y="16838"/>
                </a:cubicBezTo>
                <a:lnTo>
                  <a:pt x="32905" y="13325"/>
                </a:lnTo>
                <a:cubicBezTo>
                  <a:pt x="35008" y="10731"/>
                  <a:pt x="37184" y="7984"/>
                  <a:pt x="37772" y="4695"/>
                </a:cubicBezTo>
                <a:cubicBezTo>
                  <a:pt x="38007" y="3380"/>
                  <a:pt x="37861" y="1797"/>
                  <a:pt x="36755" y="1047"/>
                </a:cubicBezTo>
                <a:cubicBezTo>
                  <a:pt x="36350" y="773"/>
                  <a:pt x="35899" y="660"/>
                  <a:pt x="35432" y="660"/>
                </a:cubicBezTo>
                <a:cubicBezTo>
                  <a:pt x="34440" y="660"/>
                  <a:pt x="33371" y="1170"/>
                  <a:pt x="32502" y="1735"/>
                </a:cubicBezTo>
                <a:cubicBezTo>
                  <a:pt x="28565" y="4295"/>
                  <a:pt x="26049" y="7453"/>
                  <a:pt x="24117" y="11611"/>
                </a:cubicBezTo>
                <a:cubicBezTo>
                  <a:pt x="24013" y="11834"/>
                  <a:pt x="23889" y="12077"/>
                  <a:pt x="23659" y="12163"/>
                </a:cubicBezTo>
                <a:cubicBezTo>
                  <a:pt x="23600" y="12186"/>
                  <a:pt x="23542" y="12196"/>
                  <a:pt x="23485" y="12196"/>
                </a:cubicBezTo>
                <a:cubicBezTo>
                  <a:pt x="23132" y="12196"/>
                  <a:pt x="22824" y="11803"/>
                  <a:pt x="22633" y="11461"/>
                </a:cubicBezTo>
                <a:cubicBezTo>
                  <a:pt x="20843" y="8256"/>
                  <a:pt x="18720" y="5248"/>
                  <a:pt x="16298" y="2487"/>
                </a:cubicBezTo>
                <a:cubicBezTo>
                  <a:pt x="15993" y="2139"/>
                  <a:pt x="15678" y="1790"/>
                  <a:pt x="15341" y="1469"/>
                </a:cubicBezTo>
                <a:cubicBezTo>
                  <a:pt x="14894" y="1042"/>
                  <a:pt x="14410" y="661"/>
                  <a:pt x="13857" y="389"/>
                </a:cubicBezTo>
                <a:cubicBezTo>
                  <a:pt x="13360" y="144"/>
                  <a:pt x="12795" y="1"/>
                  <a:pt x="12242" y="1"/>
                </a:cubicBezTo>
                <a:close/>
              </a:path>
            </a:pathLst>
          </a:custGeom>
          <a:solidFill>
            <a:srgbClr val="CE2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3"/>
          <p:cNvSpPr/>
          <p:nvPr/>
        </p:nvSpPr>
        <p:spPr>
          <a:xfrm rot="5253415">
            <a:off x="-855921" y="1848075"/>
            <a:ext cx="5062363" cy="5220125"/>
          </a:xfrm>
          <a:custGeom>
            <a:rect b="b" l="l" r="r" t="t"/>
            <a:pathLst>
              <a:path extrusionOk="0" h="53327" w="51718">
                <a:moveTo>
                  <a:pt x="20436" y="1"/>
                </a:moveTo>
                <a:cubicBezTo>
                  <a:pt x="19729" y="1"/>
                  <a:pt x="19025" y="59"/>
                  <a:pt x="18328" y="199"/>
                </a:cubicBezTo>
                <a:cubicBezTo>
                  <a:pt x="12431" y="1384"/>
                  <a:pt x="11470" y="6725"/>
                  <a:pt x="9651" y="11603"/>
                </a:cubicBezTo>
                <a:lnTo>
                  <a:pt x="2701" y="30246"/>
                </a:lnTo>
                <a:cubicBezTo>
                  <a:pt x="1355" y="33855"/>
                  <a:pt x="1" y="37841"/>
                  <a:pt x="1307" y="41465"/>
                </a:cubicBezTo>
                <a:cubicBezTo>
                  <a:pt x="2799" y="45601"/>
                  <a:pt x="7230" y="47823"/>
                  <a:pt x="11386" y="49261"/>
                </a:cubicBezTo>
                <a:cubicBezTo>
                  <a:pt x="19178" y="51954"/>
                  <a:pt x="27363" y="53327"/>
                  <a:pt x="35606" y="53327"/>
                </a:cubicBezTo>
                <a:cubicBezTo>
                  <a:pt x="35776" y="53327"/>
                  <a:pt x="35946" y="53326"/>
                  <a:pt x="36117" y="53325"/>
                </a:cubicBezTo>
                <a:cubicBezTo>
                  <a:pt x="37576" y="53314"/>
                  <a:pt x="39112" y="53237"/>
                  <a:pt x="40349" y="52464"/>
                </a:cubicBezTo>
                <a:cubicBezTo>
                  <a:pt x="41781" y="51570"/>
                  <a:pt x="42532" y="49926"/>
                  <a:pt x="43171" y="48363"/>
                </a:cubicBezTo>
                <a:cubicBezTo>
                  <a:pt x="47067" y="38838"/>
                  <a:pt x="49734" y="28855"/>
                  <a:pt x="51109" y="18657"/>
                </a:cubicBezTo>
                <a:cubicBezTo>
                  <a:pt x="51491" y="15813"/>
                  <a:pt x="51718" y="12702"/>
                  <a:pt x="50167" y="10288"/>
                </a:cubicBezTo>
                <a:cubicBezTo>
                  <a:pt x="48764" y="8104"/>
                  <a:pt x="46216" y="6985"/>
                  <a:pt x="43788" y="6064"/>
                </a:cubicBezTo>
                <a:cubicBezTo>
                  <a:pt x="37752" y="3773"/>
                  <a:pt x="31546" y="1957"/>
                  <a:pt x="25227" y="631"/>
                </a:cubicBezTo>
                <a:cubicBezTo>
                  <a:pt x="23651" y="301"/>
                  <a:pt x="22037" y="1"/>
                  <a:pt x="20436" y="1"/>
                </a:cubicBezTo>
                <a:close/>
              </a:path>
            </a:pathLst>
          </a:custGeom>
          <a:solidFill>
            <a:srgbClr val="70B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"/>
          <p:cNvSpPr/>
          <p:nvPr/>
        </p:nvSpPr>
        <p:spPr>
          <a:xfrm rot="3255328">
            <a:off x="-628608" y="1350375"/>
            <a:ext cx="1658171" cy="1405723"/>
          </a:xfrm>
          <a:custGeom>
            <a:rect b="b" l="l" r="r" t="t"/>
            <a:pathLst>
              <a:path extrusionOk="0" h="30058" w="35456">
                <a:moveTo>
                  <a:pt x="7576" y="0"/>
                </a:moveTo>
                <a:cubicBezTo>
                  <a:pt x="5026" y="0"/>
                  <a:pt x="3282" y="2000"/>
                  <a:pt x="2402" y="4706"/>
                </a:cubicBezTo>
                <a:cubicBezTo>
                  <a:pt x="695" y="9956"/>
                  <a:pt x="0" y="18238"/>
                  <a:pt x="1651" y="23489"/>
                </a:cubicBezTo>
                <a:cubicBezTo>
                  <a:pt x="2877" y="27394"/>
                  <a:pt x="6408" y="29068"/>
                  <a:pt x="10515" y="29312"/>
                </a:cubicBezTo>
                <a:cubicBezTo>
                  <a:pt x="13166" y="29470"/>
                  <a:pt x="17486" y="30058"/>
                  <a:pt x="21723" y="30058"/>
                </a:cubicBezTo>
                <a:cubicBezTo>
                  <a:pt x="26704" y="30058"/>
                  <a:pt x="31570" y="29245"/>
                  <a:pt x="33476" y="25966"/>
                </a:cubicBezTo>
                <a:cubicBezTo>
                  <a:pt x="35455" y="22561"/>
                  <a:pt x="32350" y="18397"/>
                  <a:pt x="30024" y="15855"/>
                </a:cubicBezTo>
                <a:cubicBezTo>
                  <a:pt x="28949" y="14680"/>
                  <a:pt x="27741" y="13446"/>
                  <a:pt x="26438" y="12201"/>
                </a:cubicBezTo>
                <a:cubicBezTo>
                  <a:pt x="21651" y="7631"/>
                  <a:pt x="15575" y="2930"/>
                  <a:pt x="10044" y="557"/>
                </a:cubicBezTo>
                <a:cubicBezTo>
                  <a:pt x="9152" y="175"/>
                  <a:pt x="8329" y="0"/>
                  <a:pt x="7576" y="0"/>
                </a:cubicBezTo>
                <a:close/>
              </a:path>
            </a:pathLst>
          </a:custGeom>
          <a:solidFill>
            <a:srgbClr val="CBE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"/>
          <p:cNvSpPr txBox="1"/>
          <p:nvPr>
            <p:ph type="title"/>
          </p:nvPr>
        </p:nvSpPr>
        <p:spPr>
          <a:xfrm>
            <a:off x="1806300" y="2118325"/>
            <a:ext cx="5531400" cy="91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8" name="Google Shape;88;p3"/>
          <p:cNvSpPr txBox="1"/>
          <p:nvPr>
            <p:ph hasCustomPrompt="1" idx="2" type="title"/>
          </p:nvPr>
        </p:nvSpPr>
        <p:spPr>
          <a:xfrm>
            <a:off x="3820050" y="853050"/>
            <a:ext cx="1503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" name="Google Shape;89;p3"/>
          <p:cNvSpPr txBox="1"/>
          <p:nvPr>
            <p:ph idx="1" type="subTitle"/>
          </p:nvPr>
        </p:nvSpPr>
        <p:spPr>
          <a:xfrm>
            <a:off x="1805400" y="3033025"/>
            <a:ext cx="55332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6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1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282" name="Google Shape;282;p21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1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4" name="Google Shape;284;p21"/>
          <p:cNvSpPr txBox="1"/>
          <p:nvPr>
            <p:ph type="title"/>
          </p:nvPr>
        </p:nvSpPr>
        <p:spPr>
          <a:xfrm>
            <a:off x="1182454" y="1378050"/>
            <a:ext cx="2160000" cy="6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285" name="Google Shape;285;p21"/>
          <p:cNvSpPr txBox="1"/>
          <p:nvPr>
            <p:ph idx="1" type="subTitle"/>
          </p:nvPr>
        </p:nvSpPr>
        <p:spPr>
          <a:xfrm>
            <a:off x="1182454" y="2026050"/>
            <a:ext cx="21600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1"/>
          <p:cNvSpPr txBox="1"/>
          <p:nvPr>
            <p:ph idx="2" type="title"/>
          </p:nvPr>
        </p:nvSpPr>
        <p:spPr>
          <a:xfrm>
            <a:off x="5801546" y="1378050"/>
            <a:ext cx="2160000" cy="6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287" name="Google Shape;287;p21"/>
          <p:cNvSpPr txBox="1"/>
          <p:nvPr>
            <p:ph idx="3" type="subTitle"/>
          </p:nvPr>
        </p:nvSpPr>
        <p:spPr>
          <a:xfrm>
            <a:off x="5801546" y="2026050"/>
            <a:ext cx="21600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21"/>
          <p:cNvSpPr txBox="1"/>
          <p:nvPr>
            <p:ph idx="4" type="title"/>
          </p:nvPr>
        </p:nvSpPr>
        <p:spPr>
          <a:xfrm>
            <a:off x="1182454" y="2963850"/>
            <a:ext cx="2160000" cy="6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289" name="Google Shape;289;p21"/>
          <p:cNvSpPr txBox="1"/>
          <p:nvPr>
            <p:ph idx="5" type="subTitle"/>
          </p:nvPr>
        </p:nvSpPr>
        <p:spPr>
          <a:xfrm>
            <a:off x="1182454" y="3611850"/>
            <a:ext cx="21600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21"/>
          <p:cNvSpPr txBox="1"/>
          <p:nvPr>
            <p:ph idx="6" type="title"/>
          </p:nvPr>
        </p:nvSpPr>
        <p:spPr>
          <a:xfrm>
            <a:off x="5801546" y="2963850"/>
            <a:ext cx="2160000" cy="6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291" name="Google Shape;291;p21"/>
          <p:cNvSpPr txBox="1"/>
          <p:nvPr>
            <p:ph idx="7" type="subTitle"/>
          </p:nvPr>
        </p:nvSpPr>
        <p:spPr>
          <a:xfrm>
            <a:off x="5801546" y="3611850"/>
            <a:ext cx="21600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21"/>
          <p:cNvSpPr txBox="1"/>
          <p:nvPr>
            <p:ph idx="8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3" name="Google Shape;293;p21"/>
          <p:cNvSpPr/>
          <p:nvPr/>
        </p:nvSpPr>
        <p:spPr>
          <a:xfrm rot="-5546569">
            <a:off x="6454123" y="4385530"/>
            <a:ext cx="2754418" cy="2840244"/>
          </a:xfrm>
          <a:custGeom>
            <a:rect b="b" l="l" r="r" t="t"/>
            <a:pathLst>
              <a:path extrusionOk="0" h="53327" w="51718">
                <a:moveTo>
                  <a:pt x="20436" y="1"/>
                </a:moveTo>
                <a:cubicBezTo>
                  <a:pt x="19729" y="1"/>
                  <a:pt x="19025" y="59"/>
                  <a:pt x="18328" y="199"/>
                </a:cubicBezTo>
                <a:cubicBezTo>
                  <a:pt x="12431" y="1384"/>
                  <a:pt x="11470" y="6725"/>
                  <a:pt x="9651" y="11603"/>
                </a:cubicBezTo>
                <a:lnTo>
                  <a:pt x="2701" y="30246"/>
                </a:lnTo>
                <a:cubicBezTo>
                  <a:pt x="1355" y="33855"/>
                  <a:pt x="1" y="37841"/>
                  <a:pt x="1307" y="41465"/>
                </a:cubicBezTo>
                <a:cubicBezTo>
                  <a:pt x="2799" y="45601"/>
                  <a:pt x="7230" y="47823"/>
                  <a:pt x="11386" y="49261"/>
                </a:cubicBezTo>
                <a:cubicBezTo>
                  <a:pt x="19178" y="51954"/>
                  <a:pt x="27363" y="53327"/>
                  <a:pt x="35606" y="53327"/>
                </a:cubicBezTo>
                <a:cubicBezTo>
                  <a:pt x="35776" y="53327"/>
                  <a:pt x="35946" y="53326"/>
                  <a:pt x="36117" y="53325"/>
                </a:cubicBezTo>
                <a:cubicBezTo>
                  <a:pt x="37576" y="53314"/>
                  <a:pt x="39112" y="53237"/>
                  <a:pt x="40349" y="52464"/>
                </a:cubicBezTo>
                <a:cubicBezTo>
                  <a:pt x="41781" y="51570"/>
                  <a:pt x="42532" y="49926"/>
                  <a:pt x="43171" y="48363"/>
                </a:cubicBezTo>
                <a:cubicBezTo>
                  <a:pt x="47067" y="38838"/>
                  <a:pt x="49734" y="28855"/>
                  <a:pt x="51109" y="18657"/>
                </a:cubicBezTo>
                <a:cubicBezTo>
                  <a:pt x="51491" y="15813"/>
                  <a:pt x="51718" y="12702"/>
                  <a:pt x="50167" y="10288"/>
                </a:cubicBezTo>
                <a:cubicBezTo>
                  <a:pt x="48764" y="8104"/>
                  <a:pt x="46216" y="6985"/>
                  <a:pt x="43788" y="6064"/>
                </a:cubicBezTo>
                <a:cubicBezTo>
                  <a:pt x="37752" y="3773"/>
                  <a:pt x="31546" y="1957"/>
                  <a:pt x="25227" y="631"/>
                </a:cubicBezTo>
                <a:cubicBezTo>
                  <a:pt x="23651" y="301"/>
                  <a:pt x="22037" y="1"/>
                  <a:pt x="20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1"/>
          <p:cNvSpPr/>
          <p:nvPr/>
        </p:nvSpPr>
        <p:spPr>
          <a:xfrm rot="5253434">
            <a:off x="-631732" y="-379240"/>
            <a:ext cx="2082838" cy="1995682"/>
          </a:xfrm>
          <a:custGeom>
            <a:rect b="b" l="l" r="r" t="t"/>
            <a:pathLst>
              <a:path extrusionOk="0" h="16524" w="17246">
                <a:moveTo>
                  <a:pt x="12925" y="0"/>
                </a:moveTo>
                <a:cubicBezTo>
                  <a:pt x="12854" y="0"/>
                  <a:pt x="12783" y="6"/>
                  <a:pt x="12713" y="18"/>
                </a:cubicBezTo>
                <a:cubicBezTo>
                  <a:pt x="12347" y="83"/>
                  <a:pt x="12022" y="286"/>
                  <a:pt x="11729" y="514"/>
                </a:cubicBezTo>
                <a:cubicBezTo>
                  <a:pt x="10920" y="1144"/>
                  <a:pt x="10290" y="1974"/>
                  <a:pt x="9902" y="2923"/>
                </a:cubicBezTo>
                <a:cubicBezTo>
                  <a:pt x="9541" y="3809"/>
                  <a:pt x="9374" y="4822"/>
                  <a:pt x="8707" y="5508"/>
                </a:cubicBezTo>
                <a:cubicBezTo>
                  <a:pt x="8611" y="4995"/>
                  <a:pt x="8515" y="4481"/>
                  <a:pt x="8419" y="3967"/>
                </a:cubicBezTo>
                <a:cubicBezTo>
                  <a:pt x="8205" y="2830"/>
                  <a:pt x="7968" y="1639"/>
                  <a:pt x="7232" y="746"/>
                </a:cubicBezTo>
                <a:cubicBezTo>
                  <a:pt x="6981" y="442"/>
                  <a:pt x="6619" y="168"/>
                  <a:pt x="6242" y="168"/>
                </a:cubicBezTo>
                <a:cubicBezTo>
                  <a:pt x="6175" y="168"/>
                  <a:pt x="6107" y="177"/>
                  <a:pt x="6040" y="196"/>
                </a:cubicBezTo>
                <a:cubicBezTo>
                  <a:pt x="5531" y="338"/>
                  <a:pt x="5335" y="949"/>
                  <a:pt x="5268" y="1473"/>
                </a:cubicBezTo>
                <a:cubicBezTo>
                  <a:pt x="5060" y="3088"/>
                  <a:pt x="5329" y="4460"/>
                  <a:pt x="5994" y="5904"/>
                </a:cubicBezTo>
                <a:cubicBezTo>
                  <a:pt x="6030" y="5981"/>
                  <a:pt x="6066" y="6068"/>
                  <a:pt x="6037" y="6148"/>
                </a:cubicBezTo>
                <a:cubicBezTo>
                  <a:pt x="6001" y="6248"/>
                  <a:pt x="5896" y="6279"/>
                  <a:pt x="5783" y="6279"/>
                </a:cubicBezTo>
                <a:cubicBezTo>
                  <a:pt x="5729" y="6279"/>
                  <a:pt x="5673" y="6272"/>
                  <a:pt x="5622" y="6262"/>
                </a:cubicBezTo>
                <a:cubicBezTo>
                  <a:pt x="4465" y="6034"/>
                  <a:pt x="3289" y="5918"/>
                  <a:pt x="2110" y="5918"/>
                </a:cubicBezTo>
                <a:cubicBezTo>
                  <a:pt x="2017" y="5918"/>
                  <a:pt x="1924" y="5919"/>
                  <a:pt x="1831" y="5920"/>
                </a:cubicBezTo>
                <a:cubicBezTo>
                  <a:pt x="1670" y="5924"/>
                  <a:pt x="1507" y="5928"/>
                  <a:pt x="1347" y="5944"/>
                </a:cubicBezTo>
                <a:cubicBezTo>
                  <a:pt x="1134" y="5967"/>
                  <a:pt x="924" y="6010"/>
                  <a:pt x="729" y="6095"/>
                </a:cubicBezTo>
                <a:cubicBezTo>
                  <a:pt x="385" y="6244"/>
                  <a:pt x="86" y="6549"/>
                  <a:pt x="44" y="6921"/>
                </a:cubicBezTo>
                <a:cubicBezTo>
                  <a:pt x="0" y="7318"/>
                  <a:pt x="261" y="7700"/>
                  <a:pt x="597" y="7916"/>
                </a:cubicBezTo>
                <a:cubicBezTo>
                  <a:pt x="935" y="8132"/>
                  <a:pt x="1338" y="8215"/>
                  <a:pt x="1730" y="8290"/>
                </a:cubicBezTo>
                <a:cubicBezTo>
                  <a:pt x="2599" y="8458"/>
                  <a:pt x="3474" y="8612"/>
                  <a:pt x="4314" y="8885"/>
                </a:cubicBezTo>
                <a:cubicBezTo>
                  <a:pt x="5249" y="9188"/>
                  <a:pt x="5821" y="9968"/>
                  <a:pt x="5005" y="10780"/>
                </a:cubicBezTo>
                <a:cubicBezTo>
                  <a:pt x="4265" y="11515"/>
                  <a:pt x="3214" y="11859"/>
                  <a:pt x="2623" y="12768"/>
                </a:cubicBezTo>
                <a:cubicBezTo>
                  <a:pt x="2438" y="13052"/>
                  <a:pt x="2311" y="13414"/>
                  <a:pt x="2442" y="13724"/>
                </a:cubicBezTo>
                <a:cubicBezTo>
                  <a:pt x="2528" y="13923"/>
                  <a:pt x="2705" y="14068"/>
                  <a:pt x="2874" y="14202"/>
                </a:cubicBezTo>
                <a:cubicBezTo>
                  <a:pt x="3223" y="14479"/>
                  <a:pt x="3604" y="14766"/>
                  <a:pt x="4048" y="14784"/>
                </a:cubicBezTo>
                <a:cubicBezTo>
                  <a:pt x="4062" y="14784"/>
                  <a:pt x="4076" y="14785"/>
                  <a:pt x="4090" y="14785"/>
                </a:cubicBezTo>
                <a:cubicBezTo>
                  <a:pt x="4409" y="14785"/>
                  <a:pt x="4713" y="14645"/>
                  <a:pt x="4997" y="14495"/>
                </a:cubicBezTo>
                <a:cubicBezTo>
                  <a:pt x="6264" y="13825"/>
                  <a:pt x="7379" y="12896"/>
                  <a:pt x="8268" y="11772"/>
                </a:cubicBezTo>
                <a:cubicBezTo>
                  <a:pt x="9530" y="12757"/>
                  <a:pt x="9834" y="14615"/>
                  <a:pt x="11074" y="15629"/>
                </a:cubicBezTo>
                <a:cubicBezTo>
                  <a:pt x="11474" y="15956"/>
                  <a:pt x="11950" y="16175"/>
                  <a:pt x="12422" y="16388"/>
                </a:cubicBezTo>
                <a:cubicBezTo>
                  <a:pt x="12570" y="16455"/>
                  <a:pt x="12727" y="16524"/>
                  <a:pt x="12889" y="16524"/>
                </a:cubicBezTo>
                <a:cubicBezTo>
                  <a:pt x="12902" y="16524"/>
                  <a:pt x="12915" y="16523"/>
                  <a:pt x="12927" y="16523"/>
                </a:cubicBezTo>
                <a:cubicBezTo>
                  <a:pt x="13397" y="16490"/>
                  <a:pt x="13600" y="15909"/>
                  <a:pt x="13614" y="15439"/>
                </a:cubicBezTo>
                <a:cubicBezTo>
                  <a:pt x="13645" y="14387"/>
                  <a:pt x="13297" y="13351"/>
                  <a:pt x="12786" y="12429"/>
                </a:cubicBezTo>
                <a:cubicBezTo>
                  <a:pt x="12276" y="11509"/>
                  <a:pt x="11606" y="10687"/>
                  <a:pt x="10940" y="9871"/>
                </a:cubicBezTo>
                <a:lnTo>
                  <a:pt x="10940" y="9871"/>
                </a:lnTo>
                <a:lnTo>
                  <a:pt x="13830" y="10167"/>
                </a:lnTo>
                <a:cubicBezTo>
                  <a:pt x="14178" y="10203"/>
                  <a:pt x="14532" y="10237"/>
                  <a:pt x="14882" y="10237"/>
                </a:cubicBezTo>
                <a:cubicBezTo>
                  <a:pt x="15249" y="10237"/>
                  <a:pt x="15612" y="10199"/>
                  <a:pt x="15960" y="10083"/>
                </a:cubicBezTo>
                <a:cubicBezTo>
                  <a:pt x="16640" y="9855"/>
                  <a:pt x="17246" y="9243"/>
                  <a:pt x="17225" y="8526"/>
                </a:cubicBezTo>
                <a:cubicBezTo>
                  <a:pt x="17204" y="7760"/>
                  <a:pt x="16509" y="7185"/>
                  <a:pt x="15809" y="6872"/>
                </a:cubicBezTo>
                <a:cubicBezTo>
                  <a:pt x="14525" y="6299"/>
                  <a:pt x="13077" y="6250"/>
                  <a:pt x="11673" y="6209"/>
                </a:cubicBezTo>
                <a:cubicBezTo>
                  <a:pt x="12069" y="4621"/>
                  <a:pt x="13168" y="3302"/>
                  <a:pt x="13742" y="1770"/>
                </a:cubicBezTo>
                <a:cubicBezTo>
                  <a:pt x="13917" y="1306"/>
                  <a:pt x="14028" y="737"/>
                  <a:pt x="13720" y="346"/>
                </a:cubicBezTo>
                <a:cubicBezTo>
                  <a:pt x="13534" y="111"/>
                  <a:pt x="13229" y="0"/>
                  <a:pt x="12925" y="0"/>
                </a:cubicBezTo>
                <a:close/>
              </a:path>
            </a:pathLst>
          </a:custGeom>
          <a:solidFill>
            <a:srgbClr val="07AA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22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297" name="Google Shape;297;p22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2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" name="Google Shape;299;p22"/>
          <p:cNvSpPr txBox="1"/>
          <p:nvPr>
            <p:ph type="title"/>
          </p:nvPr>
        </p:nvSpPr>
        <p:spPr>
          <a:xfrm>
            <a:off x="761037" y="1530450"/>
            <a:ext cx="23055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300" name="Google Shape;300;p22"/>
          <p:cNvSpPr txBox="1"/>
          <p:nvPr>
            <p:ph idx="1" type="subTitle"/>
          </p:nvPr>
        </p:nvSpPr>
        <p:spPr>
          <a:xfrm>
            <a:off x="761037" y="2098050"/>
            <a:ext cx="2305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22"/>
          <p:cNvSpPr txBox="1"/>
          <p:nvPr>
            <p:ph idx="2" type="title"/>
          </p:nvPr>
        </p:nvSpPr>
        <p:spPr>
          <a:xfrm>
            <a:off x="3419250" y="1530450"/>
            <a:ext cx="23055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302" name="Google Shape;302;p22"/>
          <p:cNvSpPr txBox="1"/>
          <p:nvPr>
            <p:ph idx="3" type="subTitle"/>
          </p:nvPr>
        </p:nvSpPr>
        <p:spPr>
          <a:xfrm>
            <a:off x="3419250" y="2098050"/>
            <a:ext cx="2305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22"/>
          <p:cNvSpPr txBox="1"/>
          <p:nvPr>
            <p:ph idx="4" type="title"/>
          </p:nvPr>
        </p:nvSpPr>
        <p:spPr>
          <a:xfrm>
            <a:off x="761037" y="3073125"/>
            <a:ext cx="23055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304" name="Google Shape;304;p22"/>
          <p:cNvSpPr txBox="1"/>
          <p:nvPr>
            <p:ph idx="5" type="subTitle"/>
          </p:nvPr>
        </p:nvSpPr>
        <p:spPr>
          <a:xfrm>
            <a:off x="761037" y="3640725"/>
            <a:ext cx="2305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22"/>
          <p:cNvSpPr txBox="1"/>
          <p:nvPr>
            <p:ph idx="6" type="title"/>
          </p:nvPr>
        </p:nvSpPr>
        <p:spPr>
          <a:xfrm>
            <a:off x="3419250" y="3073125"/>
            <a:ext cx="23055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306" name="Google Shape;306;p22"/>
          <p:cNvSpPr txBox="1"/>
          <p:nvPr>
            <p:ph idx="7" type="subTitle"/>
          </p:nvPr>
        </p:nvSpPr>
        <p:spPr>
          <a:xfrm>
            <a:off x="3419250" y="3640725"/>
            <a:ext cx="2305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22"/>
          <p:cNvSpPr txBox="1"/>
          <p:nvPr>
            <p:ph idx="8" type="title"/>
          </p:nvPr>
        </p:nvSpPr>
        <p:spPr>
          <a:xfrm>
            <a:off x="6077463" y="1530450"/>
            <a:ext cx="23055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308" name="Google Shape;308;p22"/>
          <p:cNvSpPr txBox="1"/>
          <p:nvPr>
            <p:ph idx="9" type="subTitle"/>
          </p:nvPr>
        </p:nvSpPr>
        <p:spPr>
          <a:xfrm>
            <a:off x="6077463" y="2098050"/>
            <a:ext cx="2305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2"/>
          <p:cNvSpPr txBox="1"/>
          <p:nvPr>
            <p:ph idx="13" type="title"/>
          </p:nvPr>
        </p:nvSpPr>
        <p:spPr>
          <a:xfrm>
            <a:off x="6077463" y="3073125"/>
            <a:ext cx="23055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b="0"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310" name="Google Shape;310;p22"/>
          <p:cNvSpPr txBox="1"/>
          <p:nvPr>
            <p:ph idx="14" type="subTitle"/>
          </p:nvPr>
        </p:nvSpPr>
        <p:spPr>
          <a:xfrm>
            <a:off x="6077463" y="3640725"/>
            <a:ext cx="2305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22"/>
          <p:cNvSpPr txBox="1"/>
          <p:nvPr>
            <p:ph idx="15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2" name="Google Shape;312;p22"/>
          <p:cNvSpPr/>
          <p:nvPr/>
        </p:nvSpPr>
        <p:spPr>
          <a:xfrm rot="7968090">
            <a:off x="-705583" y="-720656"/>
            <a:ext cx="2328256" cy="1973791"/>
          </a:xfrm>
          <a:custGeom>
            <a:rect b="b" l="l" r="r" t="t"/>
            <a:pathLst>
              <a:path extrusionOk="0" h="30058" w="35456">
                <a:moveTo>
                  <a:pt x="7576" y="0"/>
                </a:moveTo>
                <a:cubicBezTo>
                  <a:pt x="5026" y="0"/>
                  <a:pt x="3282" y="2000"/>
                  <a:pt x="2402" y="4706"/>
                </a:cubicBezTo>
                <a:cubicBezTo>
                  <a:pt x="695" y="9956"/>
                  <a:pt x="0" y="18238"/>
                  <a:pt x="1651" y="23489"/>
                </a:cubicBezTo>
                <a:cubicBezTo>
                  <a:pt x="2877" y="27394"/>
                  <a:pt x="6408" y="29068"/>
                  <a:pt x="10515" y="29312"/>
                </a:cubicBezTo>
                <a:cubicBezTo>
                  <a:pt x="13166" y="29470"/>
                  <a:pt x="17486" y="30058"/>
                  <a:pt x="21723" y="30058"/>
                </a:cubicBezTo>
                <a:cubicBezTo>
                  <a:pt x="26704" y="30058"/>
                  <a:pt x="31570" y="29245"/>
                  <a:pt x="33476" y="25966"/>
                </a:cubicBezTo>
                <a:cubicBezTo>
                  <a:pt x="35455" y="22561"/>
                  <a:pt x="32350" y="18397"/>
                  <a:pt x="30024" y="15855"/>
                </a:cubicBezTo>
                <a:cubicBezTo>
                  <a:pt x="28949" y="14680"/>
                  <a:pt x="27741" y="13446"/>
                  <a:pt x="26438" y="12201"/>
                </a:cubicBezTo>
                <a:cubicBezTo>
                  <a:pt x="21651" y="7631"/>
                  <a:pt x="15575" y="2930"/>
                  <a:pt x="10044" y="557"/>
                </a:cubicBezTo>
                <a:cubicBezTo>
                  <a:pt x="9152" y="175"/>
                  <a:pt x="8329" y="0"/>
                  <a:pt x="75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2"/>
          <p:cNvSpPr/>
          <p:nvPr/>
        </p:nvSpPr>
        <p:spPr>
          <a:xfrm flipH="1" rot="-6491449">
            <a:off x="7919596" y="3727243"/>
            <a:ext cx="1584824" cy="2185190"/>
          </a:xfrm>
          <a:custGeom>
            <a:rect b="b" l="l" r="r" t="t"/>
            <a:pathLst>
              <a:path extrusionOk="0" h="28483" w="27203">
                <a:moveTo>
                  <a:pt x="17986" y="0"/>
                </a:moveTo>
                <a:cubicBezTo>
                  <a:pt x="13127" y="0"/>
                  <a:pt x="7521" y="2467"/>
                  <a:pt x="4356" y="5821"/>
                </a:cubicBezTo>
                <a:cubicBezTo>
                  <a:pt x="1369" y="8986"/>
                  <a:pt x="1" y="13913"/>
                  <a:pt x="1848" y="17855"/>
                </a:cubicBezTo>
                <a:cubicBezTo>
                  <a:pt x="2800" y="19889"/>
                  <a:pt x="4477" y="21482"/>
                  <a:pt x="6168" y="22959"/>
                </a:cubicBezTo>
                <a:cubicBezTo>
                  <a:pt x="8280" y="24803"/>
                  <a:pt x="10519" y="26575"/>
                  <a:pt x="13123" y="27613"/>
                </a:cubicBezTo>
                <a:cubicBezTo>
                  <a:pt x="14499" y="28161"/>
                  <a:pt x="15998" y="28483"/>
                  <a:pt x="17478" y="28483"/>
                </a:cubicBezTo>
                <a:cubicBezTo>
                  <a:pt x="18798" y="28483"/>
                  <a:pt x="20102" y="28227"/>
                  <a:pt x="21290" y="27647"/>
                </a:cubicBezTo>
                <a:cubicBezTo>
                  <a:pt x="23911" y="26368"/>
                  <a:pt x="25626" y="23683"/>
                  <a:pt x="26415" y="20872"/>
                </a:cubicBezTo>
                <a:cubicBezTo>
                  <a:pt x="27202" y="18063"/>
                  <a:pt x="27186" y="15101"/>
                  <a:pt x="27163" y="12183"/>
                </a:cubicBezTo>
                <a:cubicBezTo>
                  <a:pt x="27155" y="11221"/>
                  <a:pt x="27147" y="10257"/>
                  <a:pt x="27140" y="9296"/>
                </a:cubicBezTo>
                <a:cubicBezTo>
                  <a:pt x="27087" y="2546"/>
                  <a:pt x="22922" y="0"/>
                  <a:pt x="179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2"/>
          <p:cNvSpPr/>
          <p:nvPr/>
        </p:nvSpPr>
        <p:spPr>
          <a:xfrm rot="-1006696">
            <a:off x="-664955" y="33472"/>
            <a:ext cx="1701100" cy="1908571"/>
          </a:xfrm>
          <a:custGeom>
            <a:rect b="b" l="l" r="r" t="t"/>
            <a:pathLst>
              <a:path extrusionOk="0" h="34842" w="33213">
                <a:moveTo>
                  <a:pt x="9671" y="1"/>
                </a:moveTo>
                <a:cubicBezTo>
                  <a:pt x="9501" y="1"/>
                  <a:pt x="9329" y="14"/>
                  <a:pt x="9157" y="43"/>
                </a:cubicBezTo>
                <a:cubicBezTo>
                  <a:pt x="7926" y="246"/>
                  <a:pt x="6924" y="1131"/>
                  <a:pt x="6085" y="2056"/>
                </a:cubicBezTo>
                <a:cubicBezTo>
                  <a:pt x="2383" y="6149"/>
                  <a:pt x="531" y="11698"/>
                  <a:pt x="259" y="17212"/>
                </a:cubicBezTo>
                <a:cubicBezTo>
                  <a:pt x="1" y="22418"/>
                  <a:pt x="213" y="32360"/>
                  <a:pt x="6393" y="34320"/>
                </a:cubicBezTo>
                <a:cubicBezTo>
                  <a:pt x="7530" y="34680"/>
                  <a:pt x="8751" y="34841"/>
                  <a:pt x="10019" y="34841"/>
                </a:cubicBezTo>
                <a:cubicBezTo>
                  <a:pt x="15920" y="34841"/>
                  <a:pt x="22829" y="31357"/>
                  <a:pt x="26970" y="28332"/>
                </a:cubicBezTo>
                <a:cubicBezTo>
                  <a:pt x="29060" y="26807"/>
                  <a:pt x="31019" y="24971"/>
                  <a:pt x="32095" y="22617"/>
                </a:cubicBezTo>
                <a:cubicBezTo>
                  <a:pt x="33170" y="20265"/>
                  <a:pt x="33212" y="17312"/>
                  <a:pt x="31674" y="15233"/>
                </a:cubicBezTo>
                <a:cubicBezTo>
                  <a:pt x="30711" y="13932"/>
                  <a:pt x="29062" y="13152"/>
                  <a:pt x="27471" y="13152"/>
                </a:cubicBezTo>
                <a:cubicBezTo>
                  <a:pt x="26519" y="13152"/>
                  <a:pt x="25587" y="13432"/>
                  <a:pt x="24838" y="14046"/>
                </a:cubicBezTo>
                <a:cubicBezTo>
                  <a:pt x="25597" y="11521"/>
                  <a:pt x="25988" y="8134"/>
                  <a:pt x="23684" y="6854"/>
                </a:cubicBezTo>
                <a:cubicBezTo>
                  <a:pt x="23077" y="6516"/>
                  <a:pt x="22381" y="6407"/>
                  <a:pt x="21680" y="6407"/>
                </a:cubicBezTo>
                <a:cubicBezTo>
                  <a:pt x="21358" y="6407"/>
                  <a:pt x="21035" y="6430"/>
                  <a:pt x="20718" y="6464"/>
                </a:cubicBezTo>
                <a:cubicBezTo>
                  <a:pt x="18353" y="6725"/>
                  <a:pt x="16084" y="7544"/>
                  <a:pt x="14098" y="8854"/>
                </a:cubicBezTo>
                <a:cubicBezTo>
                  <a:pt x="14241" y="6906"/>
                  <a:pt x="14372" y="4881"/>
                  <a:pt x="13651" y="3067"/>
                </a:cubicBezTo>
                <a:cubicBezTo>
                  <a:pt x="12993" y="1414"/>
                  <a:pt x="11405" y="1"/>
                  <a:pt x="96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23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317" name="Google Shape;317;p23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Google Shape;319;p23"/>
          <p:cNvSpPr txBox="1"/>
          <p:nvPr>
            <p:ph hasCustomPrompt="1" type="title"/>
          </p:nvPr>
        </p:nvSpPr>
        <p:spPr>
          <a:xfrm>
            <a:off x="1000347" y="1830288"/>
            <a:ext cx="3358800" cy="828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0" name="Google Shape;320;p23"/>
          <p:cNvSpPr txBox="1"/>
          <p:nvPr>
            <p:ph idx="1" type="subTitle"/>
          </p:nvPr>
        </p:nvSpPr>
        <p:spPr>
          <a:xfrm>
            <a:off x="1000347" y="3791675"/>
            <a:ext cx="33588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23"/>
          <p:cNvSpPr txBox="1"/>
          <p:nvPr>
            <p:ph hasCustomPrompt="1" idx="2" type="title"/>
          </p:nvPr>
        </p:nvSpPr>
        <p:spPr>
          <a:xfrm>
            <a:off x="4784853" y="1830288"/>
            <a:ext cx="3358800" cy="828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2" name="Google Shape;322;p23"/>
          <p:cNvSpPr txBox="1"/>
          <p:nvPr>
            <p:ph idx="3" type="subTitle"/>
          </p:nvPr>
        </p:nvSpPr>
        <p:spPr>
          <a:xfrm>
            <a:off x="4784853" y="3791675"/>
            <a:ext cx="33588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23"/>
          <p:cNvSpPr txBox="1"/>
          <p:nvPr>
            <p:ph idx="4" type="subTitle"/>
          </p:nvPr>
        </p:nvSpPr>
        <p:spPr>
          <a:xfrm>
            <a:off x="999747" y="3329450"/>
            <a:ext cx="3360000" cy="4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81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3"/>
          <p:cNvSpPr txBox="1"/>
          <p:nvPr>
            <p:ph idx="5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5" name="Google Shape;325;p23"/>
          <p:cNvSpPr txBox="1"/>
          <p:nvPr>
            <p:ph idx="6" type="subTitle"/>
          </p:nvPr>
        </p:nvSpPr>
        <p:spPr>
          <a:xfrm>
            <a:off x="4785603" y="3329450"/>
            <a:ext cx="3357300" cy="4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23"/>
          <p:cNvSpPr/>
          <p:nvPr/>
        </p:nvSpPr>
        <p:spPr>
          <a:xfrm rot="-5546569">
            <a:off x="6454123" y="4385530"/>
            <a:ext cx="2754418" cy="2840244"/>
          </a:xfrm>
          <a:custGeom>
            <a:rect b="b" l="l" r="r" t="t"/>
            <a:pathLst>
              <a:path extrusionOk="0" h="53327" w="51718">
                <a:moveTo>
                  <a:pt x="20436" y="1"/>
                </a:moveTo>
                <a:cubicBezTo>
                  <a:pt x="19729" y="1"/>
                  <a:pt x="19025" y="59"/>
                  <a:pt x="18328" y="199"/>
                </a:cubicBezTo>
                <a:cubicBezTo>
                  <a:pt x="12431" y="1384"/>
                  <a:pt x="11470" y="6725"/>
                  <a:pt x="9651" y="11603"/>
                </a:cubicBezTo>
                <a:lnTo>
                  <a:pt x="2701" y="30246"/>
                </a:lnTo>
                <a:cubicBezTo>
                  <a:pt x="1355" y="33855"/>
                  <a:pt x="1" y="37841"/>
                  <a:pt x="1307" y="41465"/>
                </a:cubicBezTo>
                <a:cubicBezTo>
                  <a:pt x="2799" y="45601"/>
                  <a:pt x="7230" y="47823"/>
                  <a:pt x="11386" y="49261"/>
                </a:cubicBezTo>
                <a:cubicBezTo>
                  <a:pt x="19178" y="51954"/>
                  <a:pt x="27363" y="53327"/>
                  <a:pt x="35606" y="53327"/>
                </a:cubicBezTo>
                <a:cubicBezTo>
                  <a:pt x="35776" y="53327"/>
                  <a:pt x="35946" y="53326"/>
                  <a:pt x="36117" y="53325"/>
                </a:cubicBezTo>
                <a:cubicBezTo>
                  <a:pt x="37576" y="53314"/>
                  <a:pt x="39112" y="53237"/>
                  <a:pt x="40349" y="52464"/>
                </a:cubicBezTo>
                <a:cubicBezTo>
                  <a:pt x="41781" y="51570"/>
                  <a:pt x="42532" y="49926"/>
                  <a:pt x="43171" y="48363"/>
                </a:cubicBezTo>
                <a:cubicBezTo>
                  <a:pt x="47067" y="38838"/>
                  <a:pt x="49734" y="28855"/>
                  <a:pt x="51109" y="18657"/>
                </a:cubicBezTo>
                <a:cubicBezTo>
                  <a:pt x="51491" y="15813"/>
                  <a:pt x="51718" y="12702"/>
                  <a:pt x="50167" y="10288"/>
                </a:cubicBezTo>
                <a:cubicBezTo>
                  <a:pt x="48764" y="8104"/>
                  <a:pt x="46216" y="6985"/>
                  <a:pt x="43788" y="6064"/>
                </a:cubicBezTo>
                <a:cubicBezTo>
                  <a:pt x="37752" y="3773"/>
                  <a:pt x="31546" y="1957"/>
                  <a:pt x="25227" y="631"/>
                </a:cubicBezTo>
                <a:cubicBezTo>
                  <a:pt x="23651" y="301"/>
                  <a:pt x="22037" y="1"/>
                  <a:pt x="20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3"/>
          <p:cNvSpPr/>
          <p:nvPr/>
        </p:nvSpPr>
        <p:spPr>
          <a:xfrm rot="-5965051">
            <a:off x="7964934" y="3636290"/>
            <a:ext cx="1658200" cy="1405747"/>
          </a:xfrm>
          <a:custGeom>
            <a:rect b="b" l="l" r="r" t="t"/>
            <a:pathLst>
              <a:path extrusionOk="0" h="30058" w="35456">
                <a:moveTo>
                  <a:pt x="7576" y="0"/>
                </a:moveTo>
                <a:cubicBezTo>
                  <a:pt x="5026" y="0"/>
                  <a:pt x="3282" y="2000"/>
                  <a:pt x="2402" y="4706"/>
                </a:cubicBezTo>
                <a:cubicBezTo>
                  <a:pt x="695" y="9956"/>
                  <a:pt x="0" y="18238"/>
                  <a:pt x="1651" y="23489"/>
                </a:cubicBezTo>
                <a:cubicBezTo>
                  <a:pt x="2877" y="27394"/>
                  <a:pt x="6408" y="29068"/>
                  <a:pt x="10515" y="29312"/>
                </a:cubicBezTo>
                <a:cubicBezTo>
                  <a:pt x="13166" y="29470"/>
                  <a:pt x="17486" y="30058"/>
                  <a:pt x="21723" y="30058"/>
                </a:cubicBezTo>
                <a:cubicBezTo>
                  <a:pt x="26704" y="30058"/>
                  <a:pt x="31570" y="29245"/>
                  <a:pt x="33476" y="25966"/>
                </a:cubicBezTo>
                <a:cubicBezTo>
                  <a:pt x="35455" y="22561"/>
                  <a:pt x="32350" y="18397"/>
                  <a:pt x="30024" y="15855"/>
                </a:cubicBezTo>
                <a:cubicBezTo>
                  <a:pt x="28949" y="14680"/>
                  <a:pt x="27741" y="13446"/>
                  <a:pt x="26438" y="12201"/>
                </a:cubicBezTo>
                <a:cubicBezTo>
                  <a:pt x="21651" y="7631"/>
                  <a:pt x="15575" y="2930"/>
                  <a:pt x="10044" y="557"/>
                </a:cubicBezTo>
                <a:cubicBezTo>
                  <a:pt x="9152" y="175"/>
                  <a:pt x="8329" y="0"/>
                  <a:pt x="75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3"/>
          <p:cNvSpPr/>
          <p:nvPr/>
        </p:nvSpPr>
        <p:spPr>
          <a:xfrm rot="-256988">
            <a:off x="-346958" y="-101639"/>
            <a:ext cx="1360801" cy="1427624"/>
          </a:xfrm>
          <a:custGeom>
            <a:rect b="b" l="l" r="r" t="t"/>
            <a:pathLst>
              <a:path extrusionOk="0" h="34842" w="33213">
                <a:moveTo>
                  <a:pt x="9671" y="1"/>
                </a:moveTo>
                <a:cubicBezTo>
                  <a:pt x="9501" y="1"/>
                  <a:pt x="9329" y="14"/>
                  <a:pt x="9157" y="43"/>
                </a:cubicBezTo>
                <a:cubicBezTo>
                  <a:pt x="7926" y="246"/>
                  <a:pt x="6924" y="1131"/>
                  <a:pt x="6085" y="2056"/>
                </a:cubicBezTo>
                <a:cubicBezTo>
                  <a:pt x="2383" y="6149"/>
                  <a:pt x="531" y="11698"/>
                  <a:pt x="259" y="17212"/>
                </a:cubicBezTo>
                <a:cubicBezTo>
                  <a:pt x="1" y="22418"/>
                  <a:pt x="213" y="32360"/>
                  <a:pt x="6393" y="34320"/>
                </a:cubicBezTo>
                <a:cubicBezTo>
                  <a:pt x="7530" y="34680"/>
                  <a:pt x="8751" y="34841"/>
                  <a:pt x="10019" y="34841"/>
                </a:cubicBezTo>
                <a:cubicBezTo>
                  <a:pt x="15920" y="34841"/>
                  <a:pt x="22829" y="31357"/>
                  <a:pt x="26970" y="28332"/>
                </a:cubicBezTo>
                <a:cubicBezTo>
                  <a:pt x="29060" y="26807"/>
                  <a:pt x="31019" y="24971"/>
                  <a:pt x="32095" y="22617"/>
                </a:cubicBezTo>
                <a:cubicBezTo>
                  <a:pt x="33170" y="20265"/>
                  <a:pt x="33212" y="17312"/>
                  <a:pt x="31674" y="15233"/>
                </a:cubicBezTo>
                <a:cubicBezTo>
                  <a:pt x="30711" y="13932"/>
                  <a:pt x="29062" y="13152"/>
                  <a:pt x="27471" y="13152"/>
                </a:cubicBezTo>
                <a:cubicBezTo>
                  <a:pt x="26519" y="13152"/>
                  <a:pt x="25587" y="13432"/>
                  <a:pt x="24838" y="14046"/>
                </a:cubicBezTo>
                <a:cubicBezTo>
                  <a:pt x="25597" y="11521"/>
                  <a:pt x="25988" y="8134"/>
                  <a:pt x="23684" y="6854"/>
                </a:cubicBezTo>
                <a:cubicBezTo>
                  <a:pt x="23077" y="6516"/>
                  <a:pt x="22381" y="6407"/>
                  <a:pt x="21680" y="6407"/>
                </a:cubicBezTo>
                <a:cubicBezTo>
                  <a:pt x="21358" y="6407"/>
                  <a:pt x="21035" y="6430"/>
                  <a:pt x="20718" y="6464"/>
                </a:cubicBezTo>
                <a:cubicBezTo>
                  <a:pt x="18353" y="6725"/>
                  <a:pt x="16084" y="7544"/>
                  <a:pt x="14098" y="8854"/>
                </a:cubicBezTo>
                <a:cubicBezTo>
                  <a:pt x="14241" y="6906"/>
                  <a:pt x="14372" y="4881"/>
                  <a:pt x="13651" y="3067"/>
                </a:cubicBezTo>
                <a:cubicBezTo>
                  <a:pt x="12993" y="1414"/>
                  <a:pt x="11405" y="1"/>
                  <a:pt x="96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4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24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331" name="Google Shape;331;p24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4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3" name="Google Shape;333;p24"/>
          <p:cNvSpPr txBox="1"/>
          <p:nvPr>
            <p:ph type="title"/>
          </p:nvPr>
        </p:nvSpPr>
        <p:spPr>
          <a:xfrm>
            <a:off x="2812500" y="944200"/>
            <a:ext cx="3519000" cy="15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4" name="Google Shape;334;p24"/>
          <p:cNvSpPr/>
          <p:nvPr/>
        </p:nvSpPr>
        <p:spPr>
          <a:xfrm rot="-2700228">
            <a:off x="7964291" y="-991136"/>
            <a:ext cx="2754464" cy="2840158"/>
          </a:xfrm>
          <a:custGeom>
            <a:rect b="b" l="l" r="r" t="t"/>
            <a:pathLst>
              <a:path extrusionOk="0" h="53327" w="51718">
                <a:moveTo>
                  <a:pt x="20436" y="1"/>
                </a:moveTo>
                <a:cubicBezTo>
                  <a:pt x="19729" y="1"/>
                  <a:pt x="19025" y="59"/>
                  <a:pt x="18328" y="199"/>
                </a:cubicBezTo>
                <a:cubicBezTo>
                  <a:pt x="12431" y="1384"/>
                  <a:pt x="11470" y="6725"/>
                  <a:pt x="9651" y="11603"/>
                </a:cubicBezTo>
                <a:lnTo>
                  <a:pt x="2701" y="30246"/>
                </a:lnTo>
                <a:cubicBezTo>
                  <a:pt x="1355" y="33855"/>
                  <a:pt x="1" y="37841"/>
                  <a:pt x="1307" y="41465"/>
                </a:cubicBezTo>
                <a:cubicBezTo>
                  <a:pt x="2799" y="45601"/>
                  <a:pt x="7230" y="47823"/>
                  <a:pt x="11386" y="49261"/>
                </a:cubicBezTo>
                <a:cubicBezTo>
                  <a:pt x="19178" y="51954"/>
                  <a:pt x="27363" y="53327"/>
                  <a:pt x="35606" y="53327"/>
                </a:cubicBezTo>
                <a:cubicBezTo>
                  <a:pt x="35776" y="53327"/>
                  <a:pt x="35946" y="53326"/>
                  <a:pt x="36117" y="53325"/>
                </a:cubicBezTo>
                <a:cubicBezTo>
                  <a:pt x="37576" y="53314"/>
                  <a:pt x="39112" y="53237"/>
                  <a:pt x="40349" y="52464"/>
                </a:cubicBezTo>
                <a:cubicBezTo>
                  <a:pt x="41781" y="51570"/>
                  <a:pt x="42532" y="49926"/>
                  <a:pt x="43171" y="48363"/>
                </a:cubicBezTo>
                <a:cubicBezTo>
                  <a:pt x="47067" y="38838"/>
                  <a:pt x="49734" y="28855"/>
                  <a:pt x="51109" y="18657"/>
                </a:cubicBezTo>
                <a:cubicBezTo>
                  <a:pt x="51491" y="15813"/>
                  <a:pt x="51718" y="12702"/>
                  <a:pt x="50167" y="10288"/>
                </a:cubicBezTo>
                <a:cubicBezTo>
                  <a:pt x="48764" y="8104"/>
                  <a:pt x="46216" y="6985"/>
                  <a:pt x="43788" y="6064"/>
                </a:cubicBezTo>
                <a:cubicBezTo>
                  <a:pt x="37752" y="3773"/>
                  <a:pt x="31546" y="1957"/>
                  <a:pt x="25227" y="631"/>
                </a:cubicBezTo>
                <a:cubicBezTo>
                  <a:pt x="23651" y="301"/>
                  <a:pt x="22037" y="1"/>
                  <a:pt x="20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4"/>
          <p:cNvSpPr/>
          <p:nvPr/>
        </p:nvSpPr>
        <p:spPr>
          <a:xfrm rot="-1466968">
            <a:off x="-161053" y="3931322"/>
            <a:ext cx="2135847" cy="1810675"/>
          </a:xfrm>
          <a:custGeom>
            <a:rect b="b" l="l" r="r" t="t"/>
            <a:pathLst>
              <a:path extrusionOk="0" h="30058" w="35456">
                <a:moveTo>
                  <a:pt x="7576" y="0"/>
                </a:moveTo>
                <a:cubicBezTo>
                  <a:pt x="5026" y="0"/>
                  <a:pt x="3282" y="2000"/>
                  <a:pt x="2402" y="4706"/>
                </a:cubicBezTo>
                <a:cubicBezTo>
                  <a:pt x="695" y="9956"/>
                  <a:pt x="0" y="18238"/>
                  <a:pt x="1651" y="23489"/>
                </a:cubicBezTo>
                <a:cubicBezTo>
                  <a:pt x="2877" y="27394"/>
                  <a:pt x="6408" y="29068"/>
                  <a:pt x="10515" y="29312"/>
                </a:cubicBezTo>
                <a:cubicBezTo>
                  <a:pt x="13166" y="29470"/>
                  <a:pt x="17486" y="30058"/>
                  <a:pt x="21723" y="30058"/>
                </a:cubicBezTo>
                <a:cubicBezTo>
                  <a:pt x="26704" y="30058"/>
                  <a:pt x="31570" y="29245"/>
                  <a:pt x="33476" y="25966"/>
                </a:cubicBezTo>
                <a:cubicBezTo>
                  <a:pt x="35455" y="22561"/>
                  <a:pt x="32350" y="18397"/>
                  <a:pt x="30024" y="15855"/>
                </a:cubicBezTo>
                <a:cubicBezTo>
                  <a:pt x="28949" y="14680"/>
                  <a:pt x="27741" y="13446"/>
                  <a:pt x="26438" y="12201"/>
                </a:cubicBezTo>
                <a:cubicBezTo>
                  <a:pt x="21651" y="7631"/>
                  <a:pt x="15575" y="2930"/>
                  <a:pt x="10044" y="557"/>
                </a:cubicBezTo>
                <a:cubicBezTo>
                  <a:pt x="9152" y="175"/>
                  <a:pt x="8329" y="0"/>
                  <a:pt x="75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4"/>
          <p:cNvSpPr/>
          <p:nvPr/>
        </p:nvSpPr>
        <p:spPr>
          <a:xfrm flipH="1" rot="9208324">
            <a:off x="7078519" y="-493440"/>
            <a:ext cx="1361569" cy="1425667"/>
          </a:xfrm>
          <a:custGeom>
            <a:rect b="b" l="l" r="r" t="t"/>
            <a:pathLst>
              <a:path extrusionOk="0" h="28483" w="27203">
                <a:moveTo>
                  <a:pt x="17986" y="0"/>
                </a:moveTo>
                <a:cubicBezTo>
                  <a:pt x="13127" y="0"/>
                  <a:pt x="7521" y="2467"/>
                  <a:pt x="4356" y="5821"/>
                </a:cubicBezTo>
                <a:cubicBezTo>
                  <a:pt x="1369" y="8986"/>
                  <a:pt x="1" y="13913"/>
                  <a:pt x="1848" y="17855"/>
                </a:cubicBezTo>
                <a:cubicBezTo>
                  <a:pt x="2800" y="19889"/>
                  <a:pt x="4477" y="21482"/>
                  <a:pt x="6168" y="22959"/>
                </a:cubicBezTo>
                <a:cubicBezTo>
                  <a:pt x="8280" y="24803"/>
                  <a:pt x="10519" y="26575"/>
                  <a:pt x="13123" y="27613"/>
                </a:cubicBezTo>
                <a:cubicBezTo>
                  <a:pt x="14499" y="28161"/>
                  <a:pt x="15998" y="28483"/>
                  <a:pt x="17478" y="28483"/>
                </a:cubicBezTo>
                <a:cubicBezTo>
                  <a:pt x="18798" y="28483"/>
                  <a:pt x="20102" y="28227"/>
                  <a:pt x="21290" y="27647"/>
                </a:cubicBezTo>
                <a:cubicBezTo>
                  <a:pt x="23911" y="26368"/>
                  <a:pt x="25626" y="23683"/>
                  <a:pt x="26415" y="20872"/>
                </a:cubicBezTo>
                <a:cubicBezTo>
                  <a:pt x="27202" y="18063"/>
                  <a:pt x="27186" y="15101"/>
                  <a:pt x="27163" y="12183"/>
                </a:cubicBezTo>
                <a:cubicBezTo>
                  <a:pt x="27155" y="11221"/>
                  <a:pt x="27147" y="10257"/>
                  <a:pt x="27140" y="9296"/>
                </a:cubicBezTo>
                <a:cubicBezTo>
                  <a:pt x="27087" y="2546"/>
                  <a:pt x="22922" y="0"/>
                  <a:pt x="179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5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25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339" name="Google Shape;339;p25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5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1" name="Google Shape;341;p2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2" name="Google Shape;342;p25"/>
          <p:cNvSpPr/>
          <p:nvPr/>
        </p:nvSpPr>
        <p:spPr>
          <a:xfrm rot="-989578">
            <a:off x="-357999" y="3798185"/>
            <a:ext cx="2435982" cy="2065116"/>
          </a:xfrm>
          <a:custGeom>
            <a:rect b="b" l="l" r="r" t="t"/>
            <a:pathLst>
              <a:path extrusionOk="0" h="30058" w="35456">
                <a:moveTo>
                  <a:pt x="7576" y="0"/>
                </a:moveTo>
                <a:cubicBezTo>
                  <a:pt x="5026" y="0"/>
                  <a:pt x="3282" y="2000"/>
                  <a:pt x="2402" y="4706"/>
                </a:cubicBezTo>
                <a:cubicBezTo>
                  <a:pt x="695" y="9956"/>
                  <a:pt x="0" y="18238"/>
                  <a:pt x="1651" y="23489"/>
                </a:cubicBezTo>
                <a:cubicBezTo>
                  <a:pt x="2877" y="27394"/>
                  <a:pt x="6408" y="29068"/>
                  <a:pt x="10515" y="29312"/>
                </a:cubicBezTo>
                <a:cubicBezTo>
                  <a:pt x="13166" y="29470"/>
                  <a:pt x="17486" y="30058"/>
                  <a:pt x="21723" y="30058"/>
                </a:cubicBezTo>
                <a:cubicBezTo>
                  <a:pt x="26704" y="30058"/>
                  <a:pt x="31570" y="29245"/>
                  <a:pt x="33476" y="25966"/>
                </a:cubicBezTo>
                <a:cubicBezTo>
                  <a:pt x="35455" y="22561"/>
                  <a:pt x="32350" y="18397"/>
                  <a:pt x="30024" y="15855"/>
                </a:cubicBezTo>
                <a:cubicBezTo>
                  <a:pt x="28949" y="14680"/>
                  <a:pt x="27741" y="13446"/>
                  <a:pt x="26438" y="12201"/>
                </a:cubicBezTo>
                <a:cubicBezTo>
                  <a:pt x="21651" y="7631"/>
                  <a:pt x="15575" y="2930"/>
                  <a:pt x="10044" y="557"/>
                </a:cubicBezTo>
                <a:cubicBezTo>
                  <a:pt x="9152" y="175"/>
                  <a:pt x="8329" y="0"/>
                  <a:pt x="75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3" name="Google Shape;343;p25"/>
          <p:cNvGrpSpPr/>
          <p:nvPr/>
        </p:nvGrpSpPr>
        <p:grpSpPr>
          <a:xfrm rot="6072097">
            <a:off x="269998" y="3868474"/>
            <a:ext cx="900011" cy="868837"/>
            <a:chOff x="4540450" y="4529925"/>
            <a:chExt cx="598350" cy="577625"/>
          </a:xfrm>
        </p:grpSpPr>
        <p:sp>
          <p:nvSpPr>
            <p:cNvPr id="344" name="Google Shape;344;p25"/>
            <p:cNvSpPr/>
            <p:nvPr/>
          </p:nvSpPr>
          <p:spPr>
            <a:xfrm>
              <a:off x="4540450" y="4885300"/>
              <a:ext cx="299800" cy="222250"/>
            </a:xfrm>
            <a:custGeom>
              <a:rect b="b" l="l" r="r" t="t"/>
              <a:pathLst>
                <a:path extrusionOk="0" h="8890" w="11992">
                  <a:moveTo>
                    <a:pt x="5568" y="0"/>
                  </a:moveTo>
                  <a:cubicBezTo>
                    <a:pt x="4620" y="0"/>
                    <a:pt x="3595" y="280"/>
                    <a:pt x="2576" y="933"/>
                  </a:cubicBezTo>
                  <a:cubicBezTo>
                    <a:pt x="995" y="1946"/>
                    <a:pt x="0" y="3811"/>
                    <a:pt x="38" y="5689"/>
                  </a:cubicBezTo>
                  <a:cubicBezTo>
                    <a:pt x="50" y="6258"/>
                    <a:pt x="156" y="6840"/>
                    <a:pt x="453" y="7325"/>
                  </a:cubicBezTo>
                  <a:cubicBezTo>
                    <a:pt x="947" y="8136"/>
                    <a:pt x="1896" y="8563"/>
                    <a:pt x="2828" y="8753"/>
                  </a:cubicBezTo>
                  <a:cubicBezTo>
                    <a:pt x="3272" y="8844"/>
                    <a:pt x="3726" y="8890"/>
                    <a:pt x="4180" y="8890"/>
                  </a:cubicBezTo>
                  <a:cubicBezTo>
                    <a:pt x="5515" y="8890"/>
                    <a:pt x="6849" y="8495"/>
                    <a:pt x="7909" y="7690"/>
                  </a:cubicBezTo>
                  <a:cubicBezTo>
                    <a:pt x="11991" y="4592"/>
                    <a:pt x="9404" y="0"/>
                    <a:pt x="5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4829775" y="4760800"/>
              <a:ext cx="140825" cy="174225"/>
            </a:xfrm>
            <a:custGeom>
              <a:rect b="b" l="l" r="r" t="t"/>
              <a:pathLst>
                <a:path extrusionOk="0" h="6969" w="5633">
                  <a:moveTo>
                    <a:pt x="3305" y="0"/>
                  </a:moveTo>
                  <a:cubicBezTo>
                    <a:pt x="3140" y="0"/>
                    <a:pt x="2968" y="18"/>
                    <a:pt x="2792" y="54"/>
                  </a:cubicBezTo>
                  <a:cubicBezTo>
                    <a:pt x="1502" y="317"/>
                    <a:pt x="835" y="2087"/>
                    <a:pt x="458" y="3172"/>
                  </a:cubicBezTo>
                  <a:cubicBezTo>
                    <a:pt x="172" y="3996"/>
                    <a:pt x="0" y="4931"/>
                    <a:pt x="370" y="5720"/>
                  </a:cubicBezTo>
                  <a:cubicBezTo>
                    <a:pt x="740" y="6508"/>
                    <a:pt x="1622" y="6969"/>
                    <a:pt x="2495" y="6969"/>
                  </a:cubicBezTo>
                  <a:cubicBezTo>
                    <a:pt x="2669" y="6969"/>
                    <a:pt x="2843" y="6950"/>
                    <a:pt x="3012" y="6913"/>
                  </a:cubicBezTo>
                  <a:cubicBezTo>
                    <a:pt x="4030" y="6686"/>
                    <a:pt x="4852" y="5861"/>
                    <a:pt x="5243" y="4893"/>
                  </a:cubicBezTo>
                  <a:cubicBezTo>
                    <a:pt x="5632" y="3924"/>
                    <a:pt x="5629" y="2834"/>
                    <a:pt x="5416" y="1812"/>
                  </a:cubicBezTo>
                  <a:cubicBezTo>
                    <a:pt x="5189" y="729"/>
                    <a:pt x="4375" y="0"/>
                    <a:pt x="3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4949425" y="4529925"/>
              <a:ext cx="189375" cy="187300"/>
            </a:xfrm>
            <a:custGeom>
              <a:rect b="b" l="l" r="r" t="t"/>
              <a:pathLst>
                <a:path extrusionOk="0" h="7492" w="7575">
                  <a:moveTo>
                    <a:pt x="4771" y="1"/>
                  </a:moveTo>
                  <a:cubicBezTo>
                    <a:pt x="3218" y="1"/>
                    <a:pt x="1302" y="1887"/>
                    <a:pt x="708" y="2911"/>
                  </a:cubicBezTo>
                  <a:cubicBezTo>
                    <a:pt x="269" y="3671"/>
                    <a:pt x="1" y="4597"/>
                    <a:pt x="283" y="5428"/>
                  </a:cubicBezTo>
                  <a:cubicBezTo>
                    <a:pt x="422" y="5837"/>
                    <a:pt x="683" y="6194"/>
                    <a:pt x="977" y="6511"/>
                  </a:cubicBezTo>
                  <a:cubicBezTo>
                    <a:pt x="1443" y="7014"/>
                    <a:pt x="2045" y="7450"/>
                    <a:pt x="2729" y="7489"/>
                  </a:cubicBezTo>
                  <a:cubicBezTo>
                    <a:pt x="2761" y="7490"/>
                    <a:pt x="2793" y="7491"/>
                    <a:pt x="2824" y="7491"/>
                  </a:cubicBezTo>
                  <a:cubicBezTo>
                    <a:pt x="3540" y="7491"/>
                    <a:pt x="4201" y="7058"/>
                    <a:pt x="4712" y="6548"/>
                  </a:cubicBezTo>
                  <a:cubicBezTo>
                    <a:pt x="5938" y="5322"/>
                    <a:pt x="7575" y="1773"/>
                    <a:pt x="5776" y="342"/>
                  </a:cubicBezTo>
                  <a:cubicBezTo>
                    <a:pt x="5475" y="103"/>
                    <a:pt x="5133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7" name="Google Shape;347;p25"/>
          <p:cNvSpPr/>
          <p:nvPr/>
        </p:nvSpPr>
        <p:spPr>
          <a:xfrm rot="-3948815">
            <a:off x="7845474" y="-1163951"/>
            <a:ext cx="2754376" cy="2840123"/>
          </a:xfrm>
          <a:custGeom>
            <a:rect b="b" l="l" r="r" t="t"/>
            <a:pathLst>
              <a:path extrusionOk="0" h="53327" w="51718">
                <a:moveTo>
                  <a:pt x="20436" y="1"/>
                </a:moveTo>
                <a:cubicBezTo>
                  <a:pt x="19729" y="1"/>
                  <a:pt x="19025" y="59"/>
                  <a:pt x="18328" y="199"/>
                </a:cubicBezTo>
                <a:cubicBezTo>
                  <a:pt x="12431" y="1384"/>
                  <a:pt x="11470" y="6725"/>
                  <a:pt x="9651" y="11603"/>
                </a:cubicBezTo>
                <a:lnTo>
                  <a:pt x="2701" y="30246"/>
                </a:lnTo>
                <a:cubicBezTo>
                  <a:pt x="1355" y="33855"/>
                  <a:pt x="1" y="37841"/>
                  <a:pt x="1307" y="41465"/>
                </a:cubicBezTo>
                <a:cubicBezTo>
                  <a:pt x="2799" y="45601"/>
                  <a:pt x="7230" y="47823"/>
                  <a:pt x="11386" y="49261"/>
                </a:cubicBezTo>
                <a:cubicBezTo>
                  <a:pt x="19178" y="51954"/>
                  <a:pt x="27363" y="53327"/>
                  <a:pt x="35606" y="53327"/>
                </a:cubicBezTo>
                <a:cubicBezTo>
                  <a:pt x="35776" y="53327"/>
                  <a:pt x="35946" y="53326"/>
                  <a:pt x="36117" y="53325"/>
                </a:cubicBezTo>
                <a:cubicBezTo>
                  <a:pt x="37576" y="53314"/>
                  <a:pt x="39112" y="53237"/>
                  <a:pt x="40349" y="52464"/>
                </a:cubicBezTo>
                <a:cubicBezTo>
                  <a:pt x="41781" y="51570"/>
                  <a:pt x="42532" y="49926"/>
                  <a:pt x="43171" y="48363"/>
                </a:cubicBezTo>
                <a:cubicBezTo>
                  <a:pt x="47067" y="38838"/>
                  <a:pt x="49734" y="28855"/>
                  <a:pt x="51109" y="18657"/>
                </a:cubicBezTo>
                <a:cubicBezTo>
                  <a:pt x="51491" y="15813"/>
                  <a:pt x="51718" y="12702"/>
                  <a:pt x="50167" y="10288"/>
                </a:cubicBezTo>
                <a:cubicBezTo>
                  <a:pt x="48764" y="8104"/>
                  <a:pt x="46216" y="6985"/>
                  <a:pt x="43788" y="6064"/>
                </a:cubicBezTo>
                <a:cubicBezTo>
                  <a:pt x="37752" y="3773"/>
                  <a:pt x="31546" y="1957"/>
                  <a:pt x="25227" y="631"/>
                </a:cubicBezTo>
                <a:cubicBezTo>
                  <a:pt x="23651" y="301"/>
                  <a:pt x="22037" y="1"/>
                  <a:pt x="20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3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26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350" name="Google Shape;350;p26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6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2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3" name="Google Shape;353;p26"/>
          <p:cNvSpPr/>
          <p:nvPr/>
        </p:nvSpPr>
        <p:spPr>
          <a:xfrm rot="-5546569">
            <a:off x="6454123" y="4385530"/>
            <a:ext cx="2754418" cy="2840244"/>
          </a:xfrm>
          <a:custGeom>
            <a:rect b="b" l="l" r="r" t="t"/>
            <a:pathLst>
              <a:path extrusionOk="0" h="53327" w="51718">
                <a:moveTo>
                  <a:pt x="20436" y="1"/>
                </a:moveTo>
                <a:cubicBezTo>
                  <a:pt x="19729" y="1"/>
                  <a:pt x="19025" y="59"/>
                  <a:pt x="18328" y="199"/>
                </a:cubicBezTo>
                <a:cubicBezTo>
                  <a:pt x="12431" y="1384"/>
                  <a:pt x="11470" y="6725"/>
                  <a:pt x="9651" y="11603"/>
                </a:cubicBezTo>
                <a:lnTo>
                  <a:pt x="2701" y="30246"/>
                </a:lnTo>
                <a:cubicBezTo>
                  <a:pt x="1355" y="33855"/>
                  <a:pt x="1" y="37841"/>
                  <a:pt x="1307" y="41465"/>
                </a:cubicBezTo>
                <a:cubicBezTo>
                  <a:pt x="2799" y="45601"/>
                  <a:pt x="7230" y="47823"/>
                  <a:pt x="11386" y="49261"/>
                </a:cubicBezTo>
                <a:cubicBezTo>
                  <a:pt x="19178" y="51954"/>
                  <a:pt x="27363" y="53327"/>
                  <a:pt x="35606" y="53327"/>
                </a:cubicBezTo>
                <a:cubicBezTo>
                  <a:pt x="35776" y="53327"/>
                  <a:pt x="35946" y="53326"/>
                  <a:pt x="36117" y="53325"/>
                </a:cubicBezTo>
                <a:cubicBezTo>
                  <a:pt x="37576" y="53314"/>
                  <a:pt x="39112" y="53237"/>
                  <a:pt x="40349" y="52464"/>
                </a:cubicBezTo>
                <a:cubicBezTo>
                  <a:pt x="41781" y="51570"/>
                  <a:pt x="42532" y="49926"/>
                  <a:pt x="43171" y="48363"/>
                </a:cubicBezTo>
                <a:cubicBezTo>
                  <a:pt x="47067" y="38838"/>
                  <a:pt x="49734" y="28855"/>
                  <a:pt x="51109" y="18657"/>
                </a:cubicBezTo>
                <a:cubicBezTo>
                  <a:pt x="51491" y="15813"/>
                  <a:pt x="51718" y="12702"/>
                  <a:pt x="50167" y="10288"/>
                </a:cubicBezTo>
                <a:cubicBezTo>
                  <a:pt x="48764" y="8104"/>
                  <a:pt x="46216" y="6985"/>
                  <a:pt x="43788" y="6064"/>
                </a:cubicBezTo>
                <a:cubicBezTo>
                  <a:pt x="37752" y="3773"/>
                  <a:pt x="31546" y="1957"/>
                  <a:pt x="25227" y="631"/>
                </a:cubicBezTo>
                <a:cubicBezTo>
                  <a:pt x="23651" y="301"/>
                  <a:pt x="22037" y="1"/>
                  <a:pt x="20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6"/>
          <p:cNvSpPr/>
          <p:nvPr/>
        </p:nvSpPr>
        <p:spPr>
          <a:xfrm rot="-4330573">
            <a:off x="7831600" y="3668034"/>
            <a:ext cx="1658178" cy="1405729"/>
          </a:xfrm>
          <a:custGeom>
            <a:rect b="b" l="l" r="r" t="t"/>
            <a:pathLst>
              <a:path extrusionOk="0" h="30058" w="35456">
                <a:moveTo>
                  <a:pt x="7576" y="0"/>
                </a:moveTo>
                <a:cubicBezTo>
                  <a:pt x="5026" y="0"/>
                  <a:pt x="3282" y="2000"/>
                  <a:pt x="2402" y="4706"/>
                </a:cubicBezTo>
                <a:cubicBezTo>
                  <a:pt x="695" y="9956"/>
                  <a:pt x="0" y="18238"/>
                  <a:pt x="1651" y="23489"/>
                </a:cubicBezTo>
                <a:cubicBezTo>
                  <a:pt x="2877" y="27394"/>
                  <a:pt x="6408" y="29068"/>
                  <a:pt x="10515" y="29312"/>
                </a:cubicBezTo>
                <a:cubicBezTo>
                  <a:pt x="13166" y="29470"/>
                  <a:pt x="17486" y="30058"/>
                  <a:pt x="21723" y="30058"/>
                </a:cubicBezTo>
                <a:cubicBezTo>
                  <a:pt x="26704" y="30058"/>
                  <a:pt x="31570" y="29245"/>
                  <a:pt x="33476" y="25966"/>
                </a:cubicBezTo>
                <a:cubicBezTo>
                  <a:pt x="35455" y="22561"/>
                  <a:pt x="32350" y="18397"/>
                  <a:pt x="30024" y="15855"/>
                </a:cubicBezTo>
                <a:cubicBezTo>
                  <a:pt x="28949" y="14680"/>
                  <a:pt x="27741" y="13446"/>
                  <a:pt x="26438" y="12201"/>
                </a:cubicBezTo>
                <a:cubicBezTo>
                  <a:pt x="21651" y="7631"/>
                  <a:pt x="15575" y="2930"/>
                  <a:pt x="10044" y="557"/>
                </a:cubicBezTo>
                <a:cubicBezTo>
                  <a:pt x="9152" y="175"/>
                  <a:pt x="8329" y="0"/>
                  <a:pt x="75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6"/>
          <p:cNvSpPr/>
          <p:nvPr/>
        </p:nvSpPr>
        <p:spPr>
          <a:xfrm rot="-7758375">
            <a:off x="-657215" y="-1824830"/>
            <a:ext cx="2754430" cy="2840311"/>
          </a:xfrm>
          <a:custGeom>
            <a:rect b="b" l="l" r="r" t="t"/>
            <a:pathLst>
              <a:path extrusionOk="0" h="53327" w="51718">
                <a:moveTo>
                  <a:pt x="20436" y="1"/>
                </a:moveTo>
                <a:cubicBezTo>
                  <a:pt x="19729" y="1"/>
                  <a:pt x="19025" y="59"/>
                  <a:pt x="18328" y="199"/>
                </a:cubicBezTo>
                <a:cubicBezTo>
                  <a:pt x="12431" y="1384"/>
                  <a:pt x="11470" y="6725"/>
                  <a:pt x="9651" y="11603"/>
                </a:cubicBezTo>
                <a:lnTo>
                  <a:pt x="2701" y="30246"/>
                </a:lnTo>
                <a:cubicBezTo>
                  <a:pt x="1355" y="33855"/>
                  <a:pt x="1" y="37841"/>
                  <a:pt x="1307" y="41465"/>
                </a:cubicBezTo>
                <a:cubicBezTo>
                  <a:pt x="2799" y="45601"/>
                  <a:pt x="7230" y="47823"/>
                  <a:pt x="11386" y="49261"/>
                </a:cubicBezTo>
                <a:cubicBezTo>
                  <a:pt x="19178" y="51954"/>
                  <a:pt x="27363" y="53327"/>
                  <a:pt x="35606" y="53327"/>
                </a:cubicBezTo>
                <a:cubicBezTo>
                  <a:pt x="35776" y="53327"/>
                  <a:pt x="35946" y="53326"/>
                  <a:pt x="36117" y="53325"/>
                </a:cubicBezTo>
                <a:cubicBezTo>
                  <a:pt x="37576" y="53314"/>
                  <a:pt x="39112" y="53237"/>
                  <a:pt x="40349" y="52464"/>
                </a:cubicBezTo>
                <a:cubicBezTo>
                  <a:pt x="41781" y="51570"/>
                  <a:pt x="42532" y="49926"/>
                  <a:pt x="43171" y="48363"/>
                </a:cubicBezTo>
                <a:cubicBezTo>
                  <a:pt x="47067" y="38838"/>
                  <a:pt x="49734" y="28855"/>
                  <a:pt x="51109" y="18657"/>
                </a:cubicBezTo>
                <a:cubicBezTo>
                  <a:pt x="51491" y="15813"/>
                  <a:pt x="51718" y="12702"/>
                  <a:pt x="50167" y="10288"/>
                </a:cubicBezTo>
                <a:cubicBezTo>
                  <a:pt x="48764" y="8104"/>
                  <a:pt x="46216" y="6985"/>
                  <a:pt x="43788" y="6064"/>
                </a:cubicBezTo>
                <a:cubicBezTo>
                  <a:pt x="37752" y="3773"/>
                  <a:pt x="31546" y="1957"/>
                  <a:pt x="25227" y="631"/>
                </a:cubicBezTo>
                <a:cubicBezTo>
                  <a:pt x="23651" y="301"/>
                  <a:pt x="22037" y="1"/>
                  <a:pt x="20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6"/>
          <p:cNvSpPr/>
          <p:nvPr/>
        </p:nvSpPr>
        <p:spPr>
          <a:xfrm rot="-604433">
            <a:off x="-397070" y="120491"/>
            <a:ext cx="1518072" cy="1592600"/>
          </a:xfrm>
          <a:custGeom>
            <a:rect b="b" l="l" r="r" t="t"/>
            <a:pathLst>
              <a:path extrusionOk="0" h="34842" w="33213">
                <a:moveTo>
                  <a:pt x="9671" y="1"/>
                </a:moveTo>
                <a:cubicBezTo>
                  <a:pt x="9501" y="1"/>
                  <a:pt x="9329" y="14"/>
                  <a:pt x="9157" y="43"/>
                </a:cubicBezTo>
                <a:cubicBezTo>
                  <a:pt x="7926" y="246"/>
                  <a:pt x="6924" y="1131"/>
                  <a:pt x="6085" y="2056"/>
                </a:cubicBezTo>
                <a:cubicBezTo>
                  <a:pt x="2383" y="6149"/>
                  <a:pt x="531" y="11698"/>
                  <a:pt x="259" y="17212"/>
                </a:cubicBezTo>
                <a:cubicBezTo>
                  <a:pt x="1" y="22418"/>
                  <a:pt x="213" y="32360"/>
                  <a:pt x="6393" y="34320"/>
                </a:cubicBezTo>
                <a:cubicBezTo>
                  <a:pt x="7530" y="34680"/>
                  <a:pt x="8751" y="34841"/>
                  <a:pt x="10019" y="34841"/>
                </a:cubicBezTo>
                <a:cubicBezTo>
                  <a:pt x="15920" y="34841"/>
                  <a:pt x="22829" y="31357"/>
                  <a:pt x="26970" y="28332"/>
                </a:cubicBezTo>
                <a:cubicBezTo>
                  <a:pt x="29060" y="26807"/>
                  <a:pt x="31019" y="24971"/>
                  <a:pt x="32095" y="22617"/>
                </a:cubicBezTo>
                <a:cubicBezTo>
                  <a:pt x="33170" y="20265"/>
                  <a:pt x="33212" y="17312"/>
                  <a:pt x="31674" y="15233"/>
                </a:cubicBezTo>
                <a:cubicBezTo>
                  <a:pt x="30711" y="13932"/>
                  <a:pt x="29062" y="13152"/>
                  <a:pt x="27471" y="13152"/>
                </a:cubicBezTo>
                <a:cubicBezTo>
                  <a:pt x="26519" y="13152"/>
                  <a:pt x="25587" y="13432"/>
                  <a:pt x="24838" y="14046"/>
                </a:cubicBezTo>
                <a:cubicBezTo>
                  <a:pt x="25597" y="11521"/>
                  <a:pt x="25988" y="8134"/>
                  <a:pt x="23684" y="6854"/>
                </a:cubicBezTo>
                <a:cubicBezTo>
                  <a:pt x="23077" y="6516"/>
                  <a:pt x="22381" y="6407"/>
                  <a:pt x="21680" y="6407"/>
                </a:cubicBezTo>
                <a:cubicBezTo>
                  <a:pt x="21358" y="6407"/>
                  <a:pt x="21035" y="6430"/>
                  <a:pt x="20718" y="6464"/>
                </a:cubicBezTo>
                <a:cubicBezTo>
                  <a:pt x="18353" y="6725"/>
                  <a:pt x="16084" y="7544"/>
                  <a:pt x="14098" y="8854"/>
                </a:cubicBezTo>
                <a:cubicBezTo>
                  <a:pt x="14241" y="6906"/>
                  <a:pt x="14372" y="4881"/>
                  <a:pt x="13651" y="3067"/>
                </a:cubicBezTo>
                <a:cubicBezTo>
                  <a:pt x="12993" y="1414"/>
                  <a:pt x="11405" y="1"/>
                  <a:pt x="96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2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27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359" name="Google Shape;359;p27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7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1" name="Google Shape;361;p27"/>
          <p:cNvSpPr txBox="1"/>
          <p:nvPr>
            <p:ph idx="1" type="subTitle"/>
          </p:nvPr>
        </p:nvSpPr>
        <p:spPr>
          <a:xfrm>
            <a:off x="5355175" y="2341695"/>
            <a:ext cx="2786100" cy="10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27"/>
          <p:cNvSpPr txBox="1"/>
          <p:nvPr>
            <p:ph type="title"/>
          </p:nvPr>
        </p:nvSpPr>
        <p:spPr>
          <a:xfrm>
            <a:off x="5355174" y="1768990"/>
            <a:ext cx="2786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3" name="Google Shape;363;p27"/>
          <p:cNvSpPr/>
          <p:nvPr/>
        </p:nvSpPr>
        <p:spPr>
          <a:xfrm flipH="1" rot="1886017">
            <a:off x="-1503968" y="-2223263"/>
            <a:ext cx="4447932" cy="5526522"/>
          </a:xfrm>
          <a:custGeom>
            <a:rect b="b" l="l" r="r" t="t"/>
            <a:pathLst>
              <a:path extrusionOk="0" h="106230" w="85501">
                <a:moveTo>
                  <a:pt x="18223" y="290"/>
                </a:moveTo>
                <a:cubicBezTo>
                  <a:pt x="17206" y="290"/>
                  <a:pt x="16189" y="298"/>
                  <a:pt x="15171" y="314"/>
                </a:cubicBezTo>
                <a:cubicBezTo>
                  <a:pt x="10137" y="395"/>
                  <a:pt x="5134" y="0"/>
                  <a:pt x="3325" y="5438"/>
                </a:cubicBezTo>
                <a:cubicBezTo>
                  <a:pt x="909" y="12697"/>
                  <a:pt x="0" y="19949"/>
                  <a:pt x="148" y="27168"/>
                </a:cubicBezTo>
                <a:cubicBezTo>
                  <a:pt x="370" y="38003"/>
                  <a:pt x="3060" y="48497"/>
                  <a:pt x="6149" y="58819"/>
                </a:cubicBezTo>
                <a:cubicBezTo>
                  <a:pt x="9003" y="68360"/>
                  <a:pt x="12437" y="78127"/>
                  <a:pt x="18814" y="85940"/>
                </a:cubicBezTo>
                <a:cubicBezTo>
                  <a:pt x="25843" y="94554"/>
                  <a:pt x="36274" y="99327"/>
                  <a:pt x="46831" y="102038"/>
                </a:cubicBezTo>
                <a:cubicBezTo>
                  <a:pt x="56797" y="104595"/>
                  <a:pt x="67023" y="106001"/>
                  <a:pt x="77309" y="106230"/>
                </a:cubicBezTo>
                <a:cubicBezTo>
                  <a:pt x="81882" y="84364"/>
                  <a:pt x="84542" y="62142"/>
                  <a:pt x="85257" y="39814"/>
                </a:cubicBezTo>
                <a:cubicBezTo>
                  <a:pt x="85453" y="33716"/>
                  <a:pt x="85501" y="27585"/>
                  <a:pt x="84645" y="21544"/>
                </a:cubicBezTo>
                <a:cubicBezTo>
                  <a:pt x="83992" y="16933"/>
                  <a:pt x="82812" y="12270"/>
                  <a:pt x="83591" y="7680"/>
                </a:cubicBezTo>
                <a:cubicBezTo>
                  <a:pt x="83708" y="6993"/>
                  <a:pt x="42135" y="1558"/>
                  <a:pt x="38314" y="1223"/>
                </a:cubicBezTo>
                <a:cubicBezTo>
                  <a:pt x="31635" y="638"/>
                  <a:pt x="24930" y="290"/>
                  <a:pt x="18223" y="2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7"/>
          <p:cNvSpPr/>
          <p:nvPr/>
        </p:nvSpPr>
        <p:spPr>
          <a:xfrm flipH="1" rot="5271136">
            <a:off x="6821535" y="2744992"/>
            <a:ext cx="2631137" cy="3096153"/>
          </a:xfrm>
          <a:custGeom>
            <a:rect b="b" l="l" r="r" t="t"/>
            <a:pathLst>
              <a:path extrusionOk="0" h="50176" w="42640">
                <a:moveTo>
                  <a:pt x="33379" y="1"/>
                </a:moveTo>
                <a:cubicBezTo>
                  <a:pt x="27424" y="1"/>
                  <a:pt x="20863" y="1449"/>
                  <a:pt x="15284" y="2415"/>
                </a:cubicBezTo>
                <a:cubicBezTo>
                  <a:pt x="11206" y="3121"/>
                  <a:pt x="6854" y="4152"/>
                  <a:pt x="4134" y="7270"/>
                </a:cubicBezTo>
                <a:cubicBezTo>
                  <a:pt x="1371" y="10437"/>
                  <a:pt x="975" y="14964"/>
                  <a:pt x="710" y="19158"/>
                </a:cubicBezTo>
                <a:cubicBezTo>
                  <a:pt x="355" y="24764"/>
                  <a:pt x="0" y="30375"/>
                  <a:pt x="10" y="35992"/>
                </a:cubicBezTo>
                <a:cubicBezTo>
                  <a:pt x="17" y="39400"/>
                  <a:pt x="198" y="42963"/>
                  <a:pt x="1888" y="45925"/>
                </a:cubicBezTo>
                <a:cubicBezTo>
                  <a:pt x="3260" y="48329"/>
                  <a:pt x="5925" y="50175"/>
                  <a:pt x="8599" y="50175"/>
                </a:cubicBezTo>
                <a:cubicBezTo>
                  <a:pt x="9218" y="50175"/>
                  <a:pt x="9838" y="50076"/>
                  <a:pt x="10442" y="49863"/>
                </a:cubicBezTo>
                <a:cubicBezTo>
                  <a:pt x="13917" y="48631"/>
                  <a:pt x="15268" y="44486"/>
                  <a:pt x="15863" y="40846"/>
                </a:cubicBezTo>
                <a:cubicBezTo>
                  <a:pt x="16542" y="36693"/>
                  <a:pt x="16855" y="32454"/>
                  <a:pt x="18100" y="28434"/>
                </a:cubicBezTo>
                <a:cubicBezTo>
                  <a:pt x="19346" y="24414"/>
                  <a:pt x="21690" y="20521"/>
                  <a:pt x="25390" y="18514"/>
                </a:cubicBezTo>
                <a:cubicBezTo>
                  <a:pt x="30284" y="15860"/>
                  <a:pt x="37348" y="16449"/>
                  <a:pt x="40215" y="11677"/>
                </a:cubicBezTo>
                <a:cubicBezTo>
                  <a:pt x="42640" y="7643"/>
                  <a:pt x="41978" y="747"/>
                  <a:pt x="36686" y="170"/>
                </a:cubicBezTo>
                <a:cubicBezTo>
                  <a:pt x="35613" y="53"/>
                  <a:pt x="34507" y="1"/>
                  <a:pt x="333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7"/>
          <p:cNvSpPr/>
          <p:nvPr/>
        </p:nvSpPr>
        <p:spPr>
          <a:xfrm rot="-10656090">
            <a:off x="2774100" y="-801274"/>
            <a:ext cx="1641303" cy="1718390"/>
          </a:xfrm>
          <a:custGeom>
            <a:rect b="b" l="l" r="r" t="t"/>
            <a:pathLst>
              <a:path extrusionOk="0" h="28483" w="27203">
                <a:moveTo>
                  <a:pt x="17986" y="0"/>
                </a:moveTo>
                <a:cubicBezTo>
                  <a:pt x="13127" y="0"/>
                  <a:pt x="7521" y="2467"/>
                  <a:pt x="4356" y="5821"/>
                </a:cubicBezTo>
                <a:cubicBezTo>
                  <a:pt x="1369" y="8986"/>
                  <a:pt x="1" y="13913"/>
                  <a:pt x="1848" y="17855"/>
                </a:cubicBezTo>
                <a:cubicBezTo>
                  <a:pt x="2800" y="19889"/>
                  <a:pt x="4477" y="21482"/>
                  <a:pt x="6168" y="22959"/>
                </a:cubicBezTo>
                <a:cubicBezTo>
                  <a:pt x="8280" y="24803"/>
                  <a:pt x="10519" y="26575"/>
                  <a:pt x="13123" y="27613"/>
                </a:cubicBezTo>
                <a:cubicBezTo>
                  <a:pt x="14499" y="28161"/>
                  <a:pt x="15998" y="28483"/>
                  <a:pt x="17478" y="28483"/>
                </a:cubicBezTo>
                <a:cubicBezTo>
                  <a:pt x="18798" y="28483"/>
                  <a:pt x="20102" y="28227"/>
                  <a:pt x="21290" y="27647"/>
                </a:cubicBezTo>
                <a:cubicBezTo>
                  <a:pt x="23911" y="26368"/>
                  <a:pt x="25626" y="23683"/>
                  <a:pt x="26415" y="20872"/>
                </a:cubicBezTo>
                <a:cubicBezTo>
                  <a:pt x="27202" y="18063"/>
                  <a:pt x="27186" y="15101"/>
                  <a:pt x="27163" y="12183"/>
                </a:cubicBezTo>
                <a:cubicBezTo>
                  <a:pt x="27155" y="11221"/>
                  <a:pt x="27147" y="10257"/>
                  <a:pt x="27140" y="9296"/>
                </a:cubicBezTo>
                <a:cubicBezTo>
                  <a:pt x="27087" y="2546"/>
                  <a:pt x="22922" y="0"/>
                  <a:pt x="179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Section header 1">
  <p:cSld name="CUSTOM_19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8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368" name="Google Shape;368;p28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8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0" name="Google Shape;370;p28"/>
          <p:cNvSpPr txBox="1"/>
          <p:nvPr>
            <p:ph type="title"/>
          </p:nvPr>
        </p:nvSpPr>
        <p:spPr>
          <a:xfrm>
            <a:off x="902150" y="2118450"/>
            <a:ext cx="5302200" cy="1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1" name="Google Shape;371;p28"/>
          <p:cNvSpPr txBox="1"/>
          <p:nvPr>
            <p:ph hasCustomPrompt="1" idx="2" type="title"/>
          </p:nvPr>
        </p:nvSpPr>
        <p:spPr>
          <a:xfrm>
            <a:off x="1033975" y="853050"/>
            <a:ext cx="1503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2" name="Google Shape;372;p28"/>
          <p:cNvSpPr txBox="1"/>
          <p:nvPr>
            <p:ph idx="1" type="subTitle"/>
          </p:nvPr>
        </p:nvSpPr>
        <p:spPr>
          <a:xfrm>
            <a:off x="901250" y="3799725"/>
            <a:ext cx="53022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28"/>
          <p:cNvSpPr/>
          <p:nvPr/>
        </p:nvSpPr>
        <p:spPr>
          <a:xfrm rot="-8325043">
            <a:off x="4985540" y="2167309"/>
            <a:ext cx="4521252" cy="4661913"/>
          </a:xfrm>
          <a:custGeom>
            <a:rect b="b" l="l" r="r" t="t"/>
            <a:pathLst>
              <a:path extrusionOk="0" h="53327" w="51718">
                <a:moveTo>
                  <a:pt x="20436" y="1"/>
                </a:moveTo>
                <a:cubicBezTo>
                  <a:pt x="19729" y="1"/>
                  <a:pt x="19025" y="59"/>
                  <a:pt x="18328" y="199"/>
                </a:cubicBezTo>
                <a:cubicBezTo>
                  <a:pt x="12431" y="1384"/>
                  <a:pt x="11470" y="6725"/>
                  <a:pt x="9651" y="11603"/>
                </a:cubicBezTo>
                <a:lnTo>
                  <a:pt x="2701" y="30246"/>
                </a:lnTo>
                <a:cubicBezTo>
                  <a:pt x="1355" y="33855"/>
                  <a:pt x="1" y="37841"/>
                  <a:pt x="1307" y="41465"/>
                </a:cubicBezTo>
                <a:cubicBezTo>
                  <a:pt x="2799" y="45601"/>
                  <a:pt x="7230" y="47823"/>
                  <a:pt x="11386" y="49261"/>
                </a:cubicBezTo>
                <a:cubicBezTo>
                  <a:pt x="19178" y="51954"/>
                  <a:pt x="27363" y="53327"/>
                  <a:pt x="35606" y="53327"/>
                </a:cubicBezTo>
                <a:cubicBezTo>
                  <a:pt x="35776" y="53327"/>
                  <a:pt x="35946" y="53326"/>
                  <a:pt x="36117" y="53325"/>
                </a:cubicBezTo>
                <a:cubicBezTo>
                  <a:pt x="37576" y="53314"/>
                  <a:pt x="39112" y="53237"/>
                  <a:pt x="40349" y="52464"/>
                </a:cubicBezTo>
                <a:cubicBezTo>
                  <a:pt x="41781" y="51570"/>
                  <a:pt x="42532" y="49926"/>
                  <a:pt x="43171" y="48363"/>
                </a:cubicBezTo>
                <a:cubicBezTo>
                  <a:pt x="47067" y="38838"/>
                  <a:pt x="49734" y="28855"/>
                  <a:pt x="51109" y="18657"/>
                </a:cubicBezTo>
                <a:cubicBezTo>
                  <a:pt x="51491" y="15813"/>
                  <a:pt x="51718" y="12702"/>
                  <a:pt x="50167" y="10288"/>
                </a:cubicBezTo>
                <a:cubicBezTo>
                  <a:pt x="48764" y="8104"/>
                  <a:pt x="46216" y="6985"/>
                  <a:pt x="43788" y="6064"/>
                </a:cubicBezTo>
                <a:cubicBezTo>
                  <a:pt x="37752" y="3773"/>
                  <a:pt x="31546" y="1957"/>
                  <a:pt x="25227" y="631"/>
                </a:cubicBezTo>
                <a:cubicBezTo>
                  <a:pt x="23651" y="301"/>
                  <a:pt x="22037" y="1"/>
                  <a:pt x="20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8"/>
          <p:cNvSpPr/>
          <p:nvPr/>
        </p:nvSpPr>
        <p:spPr>
          <a:xfrm rot="5581461">
            <a:off x="6880653" y="-597467"/>
            <a:ext cx="2414442" cy="2841159"/>
          </a:xfrm>
          <a:custGeom>
            <a:rect b="b" l="l" r="r" t="t"/>
            <a:pathLst>
              <a:path extrusionOk="0" h="50176" w="42640">
                <a:moveTo>
                  <a:pt x="33379" y="1"/>
                </a:moveTo>
                <a:cubicBezTo>
                  <a:pt x="27424" y="1"/>
                  <a:pt x="20863" y="1449"/>
                  <a:pt x="15284" y="2415"/>
                </a:cubicBezTo>
                <a:cubicBezTo>
                  <a:pt x="11206" y="3121"/>
                  <a:pt x="6854" y="4152"/>
                  <a:pt x="4134" y="7270"/>
                </a:cubicBezTo>
                <a:cubicBezTo>
                  <a:pt x="1371" y="10437"/>
                  <a:pt x="975" y="14964"/>
                  <a:pt x="710" y="19158"/>
                </a:cubicBezTo>
                <a:cubicBezTo>
                  <a:pt x="355" y="24764"/>
                  <a:pt x="0" y="30375"/>
                  <a:pt x="10" y="35992"/>
                </a:cubicBezTo>
                <a:cubicBezTo>
                  <a:pt x="17" y="39400"/>
                  <a:pt x="198" y="42963"/>
                  <a:pt x="1888" y="45925"/>
                </a:cubicBezTo>
                <a:cubicBezTo>
                  <a:pt x="3260" y="48329"/>
                  <a:pt x="5925" y="50175"/>
                  <a:pt x="8599" y="50175"/>
                </a:cubicBezTo>
                <a:cubicBezTo>
                  <a:pt x="9218" y="50175"/>
                  <a:pt x="9838" y="50076"/>
                  <a:pt x="10442" y="49863"/>
                </a:cubicBezTo>
                <a:cubicBezTo>
                  <a:pt x="13917" y="48631"/>
                  <a:pt x="15268" y="44486"/>
                  <a:pt x="15863" y="40846"/>
                </a:cubicBezTo>
                <a:cubicBezTo>
                  <a:pt x="16542" y="36693"/>
                  <a:pt x="16855" y="32454"/>
                  <a:pt x="18100" y="28434"/>
                </a:cubicBezTo>
                <a:cubicBezTo>
                  <a:pt x="19346" y="24414"/>
                  <a:pt x="21690" y="20521"/>
                  <a:pt x="25390" y="18514"/>
                </a:cubicBezTo>
                <a:cubicBezTo>
                  <a:pt x="30284" y="15860"/>
                  <a:pt x="37348" y="16449"/>
                  <a:pt x="40215" y="11677"/>
                </a:cubicBezTo>
                <a:cubicBezTo>
                  <a:pt x="42640" y="7643"/>
                  <a:pt x="41978" y="747"/>
                  <a:pt x="36686" y="170"/>
                </a:cubicBezTo>
                <a:cubicBezTo>
                  <a:pt x="35613" y="53"/>
                  <a:pt x="34507" y="1"/>
                  <a:pt x="333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8"/>
          <p:cNvSpPr/>
          <p:nvPr/>
        </p:nvSpPr>
        <p:spPr>
          <a:xfrm rot="-1467055">
            <a:off x="5377220" y="-1245419"/>
            <a:ext cx="2175989" cy="1844705"/>
          </a:xfrm>
          <a:custGeom>
            <a:rect b="b" l="l" r="r" t="t"/>
            <a:pathLst>
              <a:path extrusionOk="0" h="30058" w="35456">
                <a:moveTo>
                  <a:pt x="7576" y="0"/>
                </a:moveTo>
                <a:cubicBezTo>
                  <a:pt x="5026" y="0"/>
                  <a:pt x="3282" y="2000"/>
                  <a:pt x="2402" y="4706"/>
                </a:cubicBezTo>
                <a:cubicBezTo>
                  <a:pt x="695" y="9956"/>
                  <a:pt x="0" y="18238"/>
                  <a:pt x="1651" y="23489"/>
                </a:cubicBezTo>
                <a:cubicBezTo>
                  <a:pt x="2877" y="27394"/>
                  <a:pt x="6408" y="29068"/>
                  <a:pt x="10515" y="29312"/>
                </a:cubicBezTo>
                <a:cubicBezTo>
                  <a:pt x="13166" y="29470"/>
                  <a:pt x="17486" y="30058"/>
                  <a:pt x="21723" y="30058"/>
                </a:cubicBezTo>
                <a:cubicBezTo>
                  <a:pt x="26704" y="30058"/>
                  <a:pt x="31570" y="29245"/>
                  <a:pt x="33476" y="25966"/>
                </a:cubicBezTo>
                <a:cubicBezTo>
                  <a:pt x="35455" y="22561"/>
                  <a:pt x="32350" y="18397"/>
                  <a:pt x="30024" y="15855"/>
                </a:cubicBezTo>
                <a:cubicBezTo>
                  <a:pt x="28949" y="14680"/>
                  <a:pt x="27741" y="13446"/>
                  <a:pt x="26438" y="12201"/>
                </a:cubicBezTo>
                <a:cubicBezTo>
                  <a:pt x="21651" y="7631"/>
                  <a:pt x="15575" y="2930"/>
                  <a:pt x="10044" y="557"/>
                </a:cubicBezTo>
                <a:cubicBezTo>
                  <a:pt x="9152" y="175"/>
                  <a:pt x="8329" y="0"/>
                  <a:pt x="75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Section header 2">
  <p:cSld name="CUSTOM_20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9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378" name="Google Shape;378;p29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9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0" name="Google Shape;380;p29"/>
          <p:cNvSpPr/>
          <p:nvPr/>
        </p:nvSpPr>
        <p:spPr>
          <a:xfrm rot="-1886043">
            <a:off x="5260962" y="-2084218"/>
            <a:ext cx="4796674" cy="5959814"/>
          </a:xfrm>
          <a:custGeom>
            <a:rect b="b" l="l" r="r" t="t"/>
            <a:pathLst>
              <a:path extrusionOk="0" h="106230" w="85501">
                <a:moveTo>
                  <a:pt x="18223" y="290"/>
                </a:moveTo>
                <a:cubicBezTo>
                  <a:pt x="17206" y="290"/>
                  <a:pt x="16189" y="298"/>
                  <a:pt x="15171" y="314"/>
                </a:cubicBezTo>
                <a:cubicBezTo>
                  <a:pt x="10137" y="395"/>
                  <a:pt x="5134" y="0"/>
                  <a:pt x="3325" y="5438"/>
                </a:cubicBezTo>
                <a:cubicBezTo>
                  <a:pt x="909" y="12697"/>
                  <a:pt x="0" y="19949"/>
                  <a:pt x="148" y="27168"/>
                </a:cubicBezTo>
                <a:cubicBezTo>
                  <a:pt x="370" y="38003"/>
                  <a:pt x="3060" y="48497"/>
                  <a:pt x="6149" y="58819"/>
                </a:cubicBezTo>
                <a:cubicBezTo>
                  <a:pt x="9003" y="68360"/>
                  <a:pt x="12437" y="78127"/>
                  <a:pt x="18814" y="85940"/>
                </a:cubicBezTo>
                <a:cubicBezTo>
                  <a:pt x="25843" y="94554"/>
                  <a:pt x="36274" y="99327"/>
                  <a:pt x="46831" y="102038"/>
                </a:cubicBezTo>
                <a:cubicBezTo>
                  <a:pt x="56797" y="104595"/>
                  <a:pt x="67023" y="106001"/>
                  <a:pt x="77309" y="106230"/>
                </a:cubicBezTo>
                <a:cubicBezTo>
                  <a:pt x="81882" y="84364"/>
                  <a:pt x="84542" y="62142"/>
                  <a:pt x="85257" y="39814"/>
                </a:cubicBezTo>
                <a:cubicBezTo>
                  <a:pt x="85453" y="33716"/>
                  <a:pt x="85501" y="27585"/>
                  <a:pt x="84645" y="21544"/>
                </a:cubicBezTo>
                <a:cubicBezTo>
                  <a:pt x="83992" y="16933"/>
                  <a:pt x="82812" y="12270"/>
                  <a:pt x="83591" y="7680"/>
                </a:cubicBezTo>
                <a:cubicBezTo>
                  <a:pt x="83708" y="6993"/>
                  <a:pt x="42135" y="1558"/>
                  <a:pt x="38314" y="1223"/>
                </a:cubicBezTo>
                <a:cubicBezTo>
                  <a:pt x="31635" y="638"/>
                  <a:pt x="24930" y="290"/>
                  <a:pt x="18223" y="2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9"/>
          <p:cNvSpPr txBox="1"/>
          <p:nvPr>
            <p:ph type="title"/>
          </p:nvPr>
        </p:nvSpPr>
        <p:spPr>
          <a:xfrm>
            <a:off x="2080525" y="2118275"/>
            <a:ext cx="5142600" cy="157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82" name="Google Shape;382;p29"/>
          <p:cNvSpPr txBox="1"/>
          <p:nvPr>
            <p:ph hasCustomPrompt="1" idx="2" type="title"/>
          </p:nvPr>
        </p:nvSpPr>
        <p:spPr>
          <a:xfrm>
            <a:off x="2109629" y="853050"/>
            <a:ext cx="1503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3" name="Google Shape;383;p29"/>
          <p:cNvSpPr txBox="1"/>
          <p:nvPr>
            <p:ph idx="1" type="subTitle"/>
          </p:nvPr>
        </p:nvSpPr>
        <p:spPr>
          <a:xfrm>
            <a:off x="2080525" y="3697475"/>
            <a:ext cx="51426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29"/>
          <p:cNvSpPr/>
          <p:nvPr/>
        </p:nvSpPr>
        <p:spPr>
          <a:xfrm rot="-5271111">
            <a:off x="-247060" y="2792931"/>
            <a:ext cx="2414481" cy="2841206"/>
          </a:xfrm>
          <a:custGeom>
            <a:rect b="b" l="l" r="r" t="t"/>
            <a:pathLst>
              <a:path extrusionOk="0" h="50176" w="42640">
                <a:moveTo>
                  <a:pt x="33379" y="1"/>
                </a:moveTo>
                <a:cubicBezTo>
                  <a:pt x="27424" y="1"/>
                  <a:pt x="20863" y="1449"/>
                  <a:pt x="15284" y="2415"/>
                </a:cubicBezTo>
                <a:cubicBezTo>
                  <a:pt x="11206" y="3121"/>
                  <a:pt x="6854" y="4152"/>
                  <a:pt x="4134" y="7270"/>
                </a:cubicBezTo>
                <a:cubicBezTo>
                  <a:pt x="1371" y="10437"/>
                  <a:pt x="975" y="14964"/>
                  <a:pt x="710" y="19158"/>
                </a:cubicBezTo>
                <a:cubicBezTo>
                  <a:pt x="355" y="24764"/>
                  <a:pt x="0" y="30375"/>
                  <a:pt x="10" y="35992"/>
                </a:cubicBezTo>
                <a:cubicBezTo>
                  <a:pt x="17" y="39400"/>
                  <a:pt x="198" y="42963"/>
                  <a:pt x="1888" y="45925"/>
                </a:cubicBezTo>
                <a:cubicBezTo>
                  <a:pt x="3260" y="48329"/>
                  <a:pt x="5925" y="50175"/>
                  <a:pt x="8599" y="50175"/>
                </a:cubicBezTo>
                <a:cubicBezTo>
                  <a:pt x="9218" y="50175"/>
                  <a:pt x="9838" y="50076"/>
                  <a:pt x="10442" y="49863"/>
                </a:cubicBezTo>
                <a:cubicBezTo>
                  <a:pt x="13917" y="48631"/>
                  <a:pt x="15268" y="44486"/>
                  <a:pt x="15863" y="40846"/>
                </a:cubicBezTo>
                <a:cubicBezTo>
                  <a:pt x="16542" y="36693"/>
                  <a:pt x="16855" y="32454"/>
                  <a:pt x="18100" y="28434"/>
                </a:cubicBezTo>
                <a:cubicBezTo>
                  <a:pt x="19346" y="24414"/>
                  <a:pt x="21690" y="20521"/>
                  <a:pt x="25390" y="18514"/>
                </a:cubicBezTo>
                <a:cubicBezTo>
                  <a:pt x="30284" y="15860"/>
                  <a:pt x="37348" y="16449"/>
                  <a:pt x="40215" y="11677"/>
                </a:cubicBezTo>
                <a:cubicBezTo>
                  <a:pt x="42640" y="7643"/>
                  <a:pt x="41978" y="747"/>
                  <a:pt x="36686" y="170"/>
                </a:cubicBezTo>
                <a:cubicBezTo>
                  <a:pt x="35613" y="53"/>
                  <a:pt x="34507" y="1"/>
                  <a:pt x="333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Section header 3">
  <p:cSld name="CUSTOM_21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30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387" name="Google Shape;387;p30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9" name="Google Shape;389;p30"/>
          <p:cNvSpPr/>
          <p:nvPr/>
        </p:nvSpPr>
        <p:spPr>
          <a:xfrm flipH="1" rot="-5253348">
            <a:off x="335811" y="1661765"/>
            <a:ext cx="4796695" cy="5959879"/>
          </a:xfrm>
          <a:custGeom>
            <a:rect b="b" l="l" r="r" t="t"/>
            <a:pathLst>
              <a:path extrusionOk="0" h="106230" w="85501">
                <a:moveTo>
                  <a:pt x="18223" y="290"/>
                </a:moveTo>
                <a:cubicBezTo>
                  <a:pt x="17206" y="290"/>
                  <a:pt x="16189" y="298"/>
                  <a:pt x="15171" y="314"/>
                </a:cubicBezTo>
                <a:cubicBezTo>
                  <a:pt x="10137" y="395"/>
                  <a:pt x="5134" y="0"/>
                  <a:pt x="3325" y="5438"/>
                </a:cubicBezTo>
                <a:cubicBezTo>
                  <a:pt x="909" y="12697"/>
                  <a:pt x="0" y="19949"/>
                  <a:pt x="148" y="27168"/>
                </a:cubicBezTo>
                <a:cubicBezTo>
                  <a:pt x="370" y="38003"/>
                  <a:pt x="3060" y="48497"/>
                  <a:pt x="6149" y="58819"/>
                </a:cubicBezTo>
                <a:cubicBezTo>
                  <a:pt x="9003" y="68360"/>
                  <a:pt x="12437" y="78127"/>
                  <a:pt x="18814" y="85940"/>
                </a:cubicBezTo>
                <a:cubicBezTo>
                  <a:pt x="25843" y="94554"/>
                  <a:pt x="36274" y="99327"/>
                  <a:pt x="46831" y="102038"/>
                </a:cubicBezTo>
                <a:cubicBezTo>
                  <a:pt x="56797" y="104595"/>
                  <a:pt x="67023" y="106001"/>
                  <a:pt x="77309" y="106230"/>
                </a:cubicBezTo>
                <a:cubicBezTo>
                  <a:pt x="81882" y="84364"/>
                  <a:pt x="84542" y="62142"/>
                  <a:pt x="85257" y="39814"/>
                </a:cubicBezTo>
                <a:cubicBezTo>
                  <a:pt x="85453" y="33716"/>
                  <a:pt x="85501" y="27585"/>
                  <a:pt x="84645" y="21544"/>
                </a:cubicBezTo>
                <a:cubicBezTo>
                  <a:pt x="83992" y="16933"/>
                  <a:pt x="82812" y="12270"/>
                  <a:pt x="83591" y="7680"/>
                </a:cubicBezTo>
                <a:cubicBezTo>
                  <a:pt x="83708" y="6993"/>
                  <a:pt x="42135" y="1558"/>
                  <a:pt x="38314" y="1223"/>
                </a:cubicBezTo>
                <a:cubicBezTo>
                  <a:pt x="31635" y="638"/>
                  <a:pt x="24930" y="290"/>
                  <a:pt x="18223" y="2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0"/>
          <p:cNvSpPr/>
          <p:nvPr/>
        </p:nvSpPr>
        <p:spPr>
          <a:xfrm flipH="1" rot="-5581461">
            <a:off x="-413793" y="-819017"/>
            <a:ext cx="2414442" cy="2841159"/>
          </a:xfrm>
          <a:custGeom>
            <a:rect b="b" l="l" r="r" t="t"/>
            <a:pathLst>
              <a:path extrusionOk="0" h="50176" w="42640">
                <a:moveTo>
                  <a:pt x="33379" y="1"/>
                </a:moveTo>
                <a:cubicBezTo>
                  <a:pt x="27424" y="1"/>
                  <a:pt x="20863" y="1449"/>
                  <a:pt x="15284" y="2415"/>
                </a:cubicBezTo>
                <a:cubicBezTo>
                  <a:pt x="11206" y="3121"/>
                  <a:pt x="6854" y="4152"/>
                  <a:pt x="4134" y="7270"/>
                </a:cubicBezTo>
                <a:cubicBezTo>
                  <a:pt x="1371" y="10437"/>
                  <a:pt x="975" y="14964"/>
                  <a:pt x="710" y="19158"/>
                </a:cubicBezTo>
                <a:cubicBezTo>
                  <a:pt x="355" y="24764"/>
                  <a:pt x="0" y="30375"/>
                  <a:pt x="10" y="35992"/>
                </a:cubicBezTo>
                <a:cubicBezTo>
                  <a:pt x="17" y="39400"/>
                  <a:pt x="198" y="42963"/>
                  <a:pt x="1888" y="45925"/>
                </a:cubicBezTo>
                <a:cubicBezTo>
                  <a:pt x="3260" y="48329"/>
                  <a:pt x="5925" y="50175"/>
                  <a:pt x="8599" y="50175"/>
                </a:cubicBezTo>
                <a:cubicBezTo>
                  <a:pt x="9218" y="50175"/>
                  <a:pt x="9838" y="50076"/>
                  <a:pt x="10442" y="49863"/>
                </a:cubicBezTo>
                <a:cubicBezTo>
                  <a:pt x="13917" y="48631"/>
                  <a:pt x="15268" y="44486"/>
                  <a:pt x="15863" y="40846"/>
                </a:cubicBezTo>
                <a:cubicBezTo>
                  <a:pt x="16542" y="36693"/>
                  <a:pt x="16855" y="32454"/>
                  <a:pt x="18100" y="28434"/>
                </a:cubicBezTo>
                <a:cubicBezTo>
                  <a:pt x="19346" y="24414"/>
                  <a:pt x="21690" y="20521"/>
                  <a:pt x="25390" y="18514"/>
                </a:cubicBezTo>
                <a:cubicBezTo>
                  <a:pt x="30284" y="15860"/>
                  <a:pt x="37348" y="16449"/>
                  <a:pt x="40215" y="11677"/>
                </a:cubicBezTo>
                <a:cubicBezTo>
                  <a:pt x="42640" y="7643"/>
                  <a:pt x="41978" y="747"/>
                  <a:pt x="36686" y="170"/>
                </a:cubicBezTo>
                <a:cubicBezTo>
                  <a:pt x="35613" y="53"/>
                  <a:pt x="34507" y="1"/>
                  <a:pt x="333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0"/>
          <p:cNvSpPr/>
          <p:nvPr/>
        </p:nvSpPr>
        <p:spPr>
          <a:xfrm flipH="1" rot="1467055">
            <a:off x="1376242" y="-1245419"/>
            <a:ext cx="2175989" cy="1844705"/>
          </a:xfrm>
          <a:custGeom>
            <a:rect b="b" l="l" r="r" t="t"/>
            <a:pathLst>
              <a:path extrusionOk="0" h="30058" w="35456">
                <a:moveTo>
                  <a:pt x="7576" y="0"/>
                </a:moveTo>
                <a:cubicBezTo>
                  <a:pt x="5026" y="0"/>
                  <a:pt x="3282" y="2000"/>
                  <a:pt x="2402" y="4706"/>
                </a:cubicBezTo>
                <a:cubicBezTo>
                  <a:pt x="695" y="9956"/>
                  <a:pt x="0" y="18238"/>
                  <a:pt x="1651" y="23489"/>
                </a:cubicBezTo>
                <a:cubicBezTo>
                  <a:pt x="2877" y="27394"/>
                  <a:pt x="6408" y="29068"/>
                  <a:pt x="10515" y="29312"/>
                </a:cubicBezTo>
                <a:cubicBezTo>
                  <a:pt x="13166" y="29470"/>
                  <a:pt x="17486" y="30058"/>
                  <a:pt x="21723" y="30058"/>
                </a:cubicBezTo>
                <a:cubicBezTo>
                  <a:pt x="26704" y="30058"/>
                  <a:pt x="31570" y="29245"/>
                  <a:pt x="33476" y="25966"/>
                </a:cubicBezTo>
                <a:cubicBezTo>
                  <a:pt x="35455" y="22561"/>
                  <a:pt x="32350" y="18397"/>
                  <a:pt x="30024" y="15855"/>
                </a:cubicBezTo>
                <a:cubicBezTo>
                  <a:pt x="28949" y="14680"/>
                  <a:pt x="27741" y="13446"/>
                  <a:pt x="26438" y="12201"/>
                </a:cubicBezTo>
                <a:cubicBezTo>
                  <a:pt x="21651" y="7631"/>
                  <a:pt x="15575" y="2930"/>
                  <a:pt x="10044" y="557"/>
                </a:cubicBezTo>
                <a:cubicBezTo>
                  <a:pt x="9152" y="175"/>
                  <a:pt x="8329" y="0"/>
                  <a:pt x="75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0"/>
          <p:cNvSpPr txBox="1"/>
          <p:nvPr>
            <p:ph type="title"/>
          </p:nvPr>
        </p:nvSpPr>
        <p:spPr>
          <a:xfrm>
            <a:off x="2581025" y="2118263"/>
            <a:ext cx="5302200" cy="1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3" name="Google Shape;393;p30"/>
          <p:cNvSpPr txBox="1"/>
          <p:nvPr>
            <p:ph hasCustomPrompt="1" idx="2" type="title"/>
          </p:nvPr>
        </p:nvSpPr>
        <p:spPr>
          <a:xfrm>
            <a:off x="6380150" y="853050"/>
            <a:ext cx="1503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4" name="Google Shape;394;p30"/>
          <p:cNvSpPr txBox="1"/>
          <p:nvPr>
            <p:ph idx="1" type="subTitle"/>
          </p:nvPr>
        </p:nvSpPr>
        <p:spPr>
          <a:xfrm>
            <a:off x="2580125" y="3799725"/>
            <a:ext cx="53022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4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92" name="Google Shape;92;p4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4"/>
          <p:cNvSpPr/>
          <p:nvPr/>
        </p:nvSpPr>
        <p:spPr>
          <a:xfrm rot="-3540022">
            <a:off x="8002564" y="3890759"/>
            <a:ext cx="1523832" cy="1598691"/>
          </a:xfrm>
          <a:custGeom>
            <a:rect b="b" l="l" r="r" t="t"/>
            <a:pathLst>
              <a:path extrusionOk="0" h="34842" w="33213">
                <a:moveTo>
                  <a:pt x="9671" y="1"/>
                </a:moveTo>
                <a:cubicBezTo>
                  <a:pt x="9501" y="1"/>
                  <a:pt x="9329" y="14"/>
                  <a:pt x="9157" y="43"/>
                </a:cubicBezTo>
                <a:cubicBezTo>
                  <a:pt x="7926" y="246"/>
                  <a:pt x="6924" y="1131"/>
                  <a:pt x="6085" y="2056"/>
                </a:cubicBezTo>
                <a:cubicBezTo>
                  <a:pt x="2383" y="6149"/>
                  <a:pt x="531" y="11698"/>
                  <a:pt x="259" y="17212"/>
                </a:cubicBezTo>
                <a:cubicBezTo>
                  <a:pt x="1" y="22418"/>
                  <a:pt x="213" y="32360"/>
                  <a:pt x="6393" y="34320"/>
                </a:cubicBezTo>
                <a:cubicBezTo>
                  <a:pt x="7530" y="34680"/>
                  <a:pt x="8751" y="34841"/>
                  <a:pt x="10019" y="34841"/>
                </a:cubicBezTo>
                <a:cubicBezTo>
                  <a:pt x="15920" y="34841"/>
                  <a:pt x="22829" y="31357"/>
                  <a:pt x="26970" y="28332"/>
                </a:cubicBezTo>
                <a:cubicBezTo>
                  <a:pt x="29060" y="26807"/>
                  <a:pt x="31019" y="24971"/>
                  <a:pt x="32095" y="22617"/>
                </a:cubicBezTo>
                <a:cubicBezTo>
                  <a:pt x="33170" y="20265"/>
                  <a:pt x="33212" y="17312"/>
                  <a:pt x="31674" y="15233"/>
                </a:cubicBezTo>
                <a:cubicBezTo>
                  <a:pt x="30711" y="13932"/>
                  <a:pt x="29062" y="13152"/>
                  <a:pt x="27471" y="13152"/>
                </a:cubicBezTo>
                <a:cubicBezTo>
                  <a:pt x="26519" y="13152"/>
                  <a:pt x="25587" y="13432"/>
                  <a:pt x="24838" y="14046"/>
                </a:cubicBezTo>
                <a:cubicBezTo>
                  <a:pt x="25597" y="11521"/>
                  <a:pt x="25988" y="8134"/>
                  <a:pt x="23684" y="6854"/>
                </a:cubicBezTo>
                <a:cubicBezTo>
                  <a:pt x="23077" y="6516"/>
                  <a:pt x="22381" y="6407"/>
                  <a:pt x="21680" y="6407"/>
                </a:cubicBezTo>
                <a:cubicBezTo>
                  <a:pt x="21358" y="6407"/>
                  <a:pt x="21035" y="6430"/>
                  <a:pt x="20718" y="6464"/>
                </a:cubicBezTo>
                <a:cubicBezTo>
                  <a:pt x="18353" y="6725"/>
                  <a:pt x="16084" y="7544"/>
                  <a:pt x="14098" y="8854"/>
                </a:cubicBezTo>
                <a:cubicBezTo>
                  <a:pt x="14241" y="6906"/>
                  <a:pt x="14372" y="4881"/>
                  <a:pt x="13651" y="3067"/>
                </a:cubicBezTo>
                <a:cubicBezTo>
                  <a:pt x="12993" y="1414"/>
                  <a:pt x="11405" y="1"/>
                  <a:pt x="9671" y="1"/>
                </a:cubicBezTo>
                <a:close/>
              </a:path>
            </a:pathLst>
          </a:custGeom>
          <a:solidFill>
            <a:srgbClr val="70B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6" name="Google Shape;96;p4"/>
          <p:cNvSpPr txBox="1"/>
          <p:nvPr>
            <p:ph idx="1" type="body"/>
          </p:nvPr>
        </p:nvSpPr>
        <p:spPr>
          <a:xfrm>
            <a:off x="720000" y="1112700"/>
            <a:ext cx="77040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97" name="Google Shape;97;p4"/>
          <p:cNvGrpSpPr/>
          <p:nvPr/>
        </p:nvGrpSpPr>
        <p:grpSpPr>
          <a:xfrm flipH="1" rot="-756120">
            <a:off x="8469219" y="3593640"/>
            <a:ext cx="1358193" cy="531615"/>
            <a:chOff x="4753054" y="4439582"/>
            <a:chExt cx="1150784" cy="450395"/>
          </a:xfrm>
        </p:grpSpPr>
        <p:sp>
          <p:nvSpPr>
            <p:cNvPr id="98" name="Google Shape;98;p4"/>
            <p:cNvSpPr/>
            <p:nvPr/>
          </p:nvSpPr>
          <p:spPr>
            <a:xfrm>
              <a:off x="5036046" y="4475412"/>
              <a:ext cx="207775" cy="181017"/>
            </a:xfrm>
            <a:custGeom>
              <a:rect b="b" l="l" r="r" t="t"/>
              <a:pathLst>
                <a:path extrusionOk="0" h="5148" w="5909">
                  <a:moveTo>
                    <a:pt x="2665" y="1"/>
                  </a:moveTo>
                  <a:cubicBezTo>
                    <a:pt x="1891" y="1"/>
                    <a:pt x="1112" y="346"/>
                    <a:pt x="671" y="984"/>
                  </a:cubicBezTo>
                  <a:cubicBezTo>
                    <a:pt x="1" y="1954"/>
                    <a:pt x="300" y="3380"/>
                    <a:pt x="1142" y="4193"/>
                  </a:cubicBezTo>
                  <a:cubicBezTo>
                    <a:pt x="1739" y="4758"/>
                    <a:pt x="2817" y="5147"/>
                    <a:pt x="3786" y="5147"/>
                  </a:cubicBezTo>
                  <a:cubicBezTo>
                    <a:pt x="4922" y="5147"/>
                    <a:pt x="5908" y="4612"/>
                    <a:pt x="5793" y="3195"/>
                  </a:cubicBezTo>
                  <a:cubicBezTo>
                    <a:pt x="5678" y="1726"/>
                    <a:pt x="4651" y="370"/>
                    <a:pt x="3196" y="56"/>
                  </a:cubicBezTo>
                  <a:cubicBezTo>
                    <a:pt x="3022" y="19"/>
                    <a:pt x="2844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753054" y="4692364"/>
              <a:ext cx="195363" cy="197613"/>
            </a:xfrm>
            <a:custGeom>
              <a:rect b="b" l="l" r="r" t="t"/>
              <a:pathLst>
                <a:path extrusionOk="0" h="5620" w="5556">
                  <a:moveTo>
                    <a:pt x="3259" y="1"/>
                  </a:moveTo>
                  <a:cubicBezTo>
                    <a:pt x="2465" y="1"/>
                    <a:pt x="1650" y="403"/>
                    <a:pt x="1148" y="1043"/>
                  </a:cubicBezTo>
                  <a:cubicBezTo>
                    <a:pt x="101" y="2371"/>
                    <a:pt x="1" y="5619"/>
                    <a:pt x="2154" y="5619"/>
                  </a:cubicBezTo>
                  <a:cubicBezTo>
                    <a:pt x="2290" y="5619"/>
                    <a:pt x="2435" y="5606"/>
                    <a:pt x="2588" y="5579"/>
                  </a:cubicBezTo>
                  <a:cubicBezTo>
                    <a:pt x="4029" y="5322"/>
                    <a:pt x="5285" y="4153"/>
                    <a:pt x="5456" y="2683"/>
                  </a:cubicBezTo>
                  <a:cubicBezTo>
                    <a:pt x="5556" y="1742"/>
                    <a:pt x="5128" y="715"/>
                    <a:pt x="4286" y="258"/>
                  </a:cubicBezTo>
                  <a:cubicBezTo>
                    <a:pt x="3968" y="82"/>
                    <a:pt x="3616" y="1"/>
                    <a:pt x="3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365931" y="4439582"/>
              <a:ext cx="216390" cy="190862"/>
            </a:xfrm>
            <a:custGeom>
              <a:rect b="b" l="l" r="r" t="t"/>
              <a:pathLst>
                <a:path extrusionOk="0" h="5428" w="6154">
                  <a:moveTo>
                    <a:pt x="3780" y="0"/>
                  </a:moveTo>
                  <a:cubicBezTo>
                    <a:pt x="3100" y="0"/>
                    <a:pt x="2402" y="267"/>
                    <a:pt x="1903" y="733"/>
                  </a:cubicBezTo>
                  <a:cubicBezTo>
                    <a:pt x="601" y="1950"/>
                    <a:pt x="1" y="5427"/>
                    <a:pt x="2567" y="5427"/>
                  </a:cubicBezTo>
                  <a:cubicBezTo>
                    <a:pt x="2588" y="5427"/>
                    <a:pt x="2609" y="5427"/>
                    <a:pt x="2630" y="5426"/>
                  </a:cubicBezTo>
                  <a:cubicBezTo>
                    <a:pt x="4085" y="5398"/>
                    <a:pt x="5512" y="4456"/>
                    <a:pt x="5897" y="3016"/>
                  </a:cubicBezTo>
                  <a:cubicBezTo>
                    <a:pt x="6154" y="2103"/>
                    <a:pt x="5883" y="1018"/>
                    <a:pt x="5127" y="434"/>
                  </a:cubicBezTo>
                  <a:cubicBezTo>
                    <a:pt x="4740" y="136"/>
                    <a:pt x="4265" y="0"/>
                    <a:pt x="3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694129" y="4460151"/>
              <a:ext cx="209709" cy="179997"/>
            </a:xfrm>
            <a:custGeom>
              <a:rect b="b" l="l" r="r" t="t"/>
              <a:pathLst>
                <a:path extrusionOk="0" h="5119" w="5964">
                  <a:moveTo>
                    <a:pt x="2657" y="0"/>
                  </a:moveTo>
                  <a:cubicBezTo>
                    <a:pt x="1866" y="0"/>
                    <a:pt x="1079" y="358"/>
                    <a:pt x="643" y="1018"/>
                  </a:cubicBezTo>
                  <a:cubicBezTo>
                    <a:pt x="1" y="2003"/>
                    <a:pt x="315" y="3415"/>
                    <a:pt x="1185" y="4214"/>
                  </a:cubicBezTo>
                  <a:cubicBezTo>
                    <a:pt x="1779" y="4756"/>
                    <a:pt x="2820" y="5119"/>
                    <a:pt x="3768" y="5119"/>
                  </a:cubicBezTo>
                  <a:cubicBezTo>
                    <a:pt x="4938" y="5119"/>
                    <a:pt x="5963" y="4566"/>
                    <a:pt x="5821" y="3115"/>
                  </a:cubicBezTo>
                  <a:cubicBezTo>
                    <a:pt x="5679" y="1660"/>
                    <a:pt x="4609" y="319"/>
                    <a:pt x="3154" y="48"/>
                  </a:cubicBezTo>
                  <a:cubicBezTo>
                    <a:pt x="2990" y="16"/>
                    <a:pt x="2823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397" name="Google Shape;397;p31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9" name="Google Shape;399;p3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0" name="Google Shape;400;p31"/>
          <p:cNvSpPr/>
          <p:nvPr/>
        </p:nvSpPr>
        <p:spPr>
          <a:xfrm flipH="1" rot="-5253431">
            <a:off x="6064898" y="-2121139"/>
            <a:ext cx="2754418" cy="2840244"/>
          </a:xfrm>
          <a:custGeom>
            <a:rect b="b" l="l" r="r" t="t"/>
            <a:pathLst>
              <a:path extrusionOk="0" h="53327" w="51718">
                <a:moveTo>
                  <a:pt x="20436" y="1"/>
                </a:moveTo>
                <a:cubicBezTo>
                  <a:pt x="19729" y="1"/>
                  <a:pt x="19025" y="59"/>
                  <a:pt x="18328" y="199"/>
                </a:cubicBezTo>
                <a:cubicBezTo>
                  <a:pt x="12431" y="1384"/>
                  <a:pt x="11470" y="6725"/>
                  <a:pt x="9651" y="11603"/>
                </a:cubicBezTo>
                <a:lnTo>
                  <a:pt x="2701" y="30246"/>
                </a:lnTo>
                <a:cubicBezTo>
                  <a:pt x="1355" y="33855"/>
                  <a:pt x="1" y="37841"/>
                  <a:pt x="1307" y="41465"/>
                </a:cubicBezTo>
                <a:cubicBezTo>
                  <a:pt x="2799" y="45601"/>
                  <a:pt x="7230" y="47823"/>
                  <a:pt x="11386" y="49261"/>
                </a:cubicBezTo>
                <a:cubicBezTo>
                  <a:pt x="19178" y="51954"/>
                  <a:pt x="27363" y="53327"/>
                  <a:pt x="35606" y="53327"/>
                </a:cubicBezTo>
                <a:cubicBezTo>
                  <a:pt x="35776" y="53327"/>
                  <a:pt x="35946" y="53326"/>
                  <a:pt x="36117" y="53325"/>
                </a:cubicBezTo>
                <a:cubicBezTo>
                  <a:pt x="37576" y="53314"/>
                  <a:pt x="39112" y="53237"/>
                  <a:pt x="40349" y="52464"/>
                </a:cubicBezTo>
                <a:cubicBezTo>
                  <a:pt x="41781" y="51570"/>
                  <a:pt x="42532" y="49926"/>
                  <a:pt x="43171" y="48363"/>
                </a:cubicBezTo>
                <a:cubicBezTo>
                  <a:pt x="47067" y="38838"/>
                  <a:pt x="49734" y="28855"/>
                  <a:pt x="51109" y="18657"/>
                </a:cubicBezTo>
                <a:cubicBezTo>
                  <a:pt x="51491" y="15813"/>
                  <a:pt x="51718" y="12702"/>
                  <a:pt x="50167" y="10288"/>
                </a:cubicBezTo>
                <a:cubicBezTo>
                  <a:pt x="48764" y="8104"/>
                  <a:pt x="46216" y="6985"/>
                  <a:pt x="43788" y="6064"/>
                </a:cubicBezTo>
                <a:cubicBezTo>
                  <a:pt x="37752" y="3773"/>
                  <a:pt x="31546" y="1957"/>
                  <a:pt x="25227" y="631"/>
                </a:cubicBezTo>
                <a:cubicBezTo>
                  <a:pt x="23651" y="301"/>
                  <a:pt x="22037" y="1"/>
                  <a:pt x="20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1"/>
          <p:cNvSpPr/>
          <p:nvPr/>
        </p:nvSpPr>
        <p:spPr>
          <a:xfrm flipH="1" rot="-5253492">
            <a:off x="7938219" y="69306"/>
            <a:ext cx="1658187" cy="1405736"/>
          </a:xfrm>
          <a:custGeom>
            <a:rect b="b" l="l" r="r" t="t"/>
            <a:pathLst>
              <a:path extrusionOk="0" h="30058" w="35456">
                <a:moveTo>
                  <a:pt x="7576" y="0"/>
                </a:moveTo>
                <a:cubicBezTo>
                  <a:pt x="5026" y="0"/>
                  <a:pt x="3282" y="2000"/>
                  <a:pt x="2402" y="4706"/>
                </a:cubicBezTo>
                <a:cubicBezTo>
                  <a:pt x="695" y="9956"/>
                  <a:pt x="0" y="18238"/>
                  <a:pt x="1651" y="23489"/>
                </a:cubicBezTo>
                <a:cubicBezTo>
                  <a:pt x="2877" y="27394"/>
                  <a:pt x="6408" y="29068"/>
                  <a:pt x="10515" y="29312"/>
                </a:cubicBezTo>
                <a:cubicBezTo>
                  <a:pt x="13166" y="29470"/>
                  <a:pt x="17486" y="30058"/>
                  <a:pt x="21723" y="30058"/>
                </a:cubicBezTo>
                <a:cubicBezTo>
                  <a:pt x="26704" y="30058"/>
                  <a:pt x="31570" y="29245"/>
                  <a:pt x="33476" y="25966"/>
                </a:cubicBezTo>
                <a:cubicBezTo>
                  <a:pt x="35455" y="22561"/>
                  <a:pt x="32350" y="18397"/>
                  <a:pt x="30024" y="15855"/>
                </a:cubicBezTo>
                <a:cubicBezTo>
                  <a:pt x="28949" y="14680"/>
                  <a:pt x="27741" y="13446"/>
                  <a:pt x="26438" y="12201"/>
                </a:cubicBezTo>
                <a:cubicBezTo>
                  <a:pt x="21651" y="7631"/>
                  <a:pt x="15575" y="2930"/>
                  <a:pt x="10044" y="557"/>
                </a:cubicBezTo>
                <a:cubicBezTo>
                  <a:pt x="9152" y="175"/>
                  <a:pt x="8329" y="0"/>
                  <a:pt x="75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1"/>
          <p:cNvSpPr txBox="1"/>
          <p:nvPr>
            <p:ph idx="1" type="subTitle"/>
          </p:nvPr>
        </p:nvSpPr>
        <p:spPr>
          <a:xfrm>
            <a:off x="704100" y="1407325"/>
            <a:ext cx="3867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3" name="Google Shape;403;p31"/>
          <p:cNvSpPr txBox="1"/>
          <p:nvPr>
            <p:ph idx="2" type="subTitle"/>
          </p:nvPr>
        </p:nvSpPr>
        <p:spPr>
          <a:xfrm>
            <a:off x="4572000" y="1407325"/>
            <a:ext cx="3867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AA72"/>
              </a:buClr>
              <a:buSzPts val="15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8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2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406" name="Google Shape;406;p32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8" name="Google Shape;408;p3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9" name="Google Shape;409;p32"/>
          <p:cNvSpPr txBox="1"/>
          <p:nvPr>
            <p:ph idx="1" type="body"/>
          </p:nvPr>
        </p:nvSpPr>
        <p:spPr>
          <a:xfrm>
            <a:off x="720000" y="1166800"/>
            <a:ext cx="7704000" cy="4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10" name="Google Shape;410;p32"/>
          <p:cNvSpPr/>
          <p:nvPr/>
        </p:nvSpPr>
        <p:spPr>
          <a:xfrm rot="441505">
            <a:off x="6394666" y="4724776"/>
            <a:ext cx="3088119" cy="997823"/>
          </a:xfrm>
          <a:custGeom>
            <a:rect b="b" l="l" r="r" t="t"/>
            <a:pathLst>
              <a:path extrusionOk="0" h="18779" w="58121">
                <a:moveTo>
                  <a:pt x="9168" y="1"/>
                </a:moveTo>
                <a:cubicBezTo>
                  <a:pt x="6807" y="1"/>
                  <a:pt x="4649" y="314"/>
                  <a:pt x="3298" y="1344"/>
                </a:cubicBezTo>
                <a:cubicBezTo>
                  <a:pt x="0" y="3856"/>
                  <a:pt x="1587" y="10995"/>
                  <a:pt x="2764" y="14230"/>
                </a:cubicBezTo>
                <a:cubicBezTo>
                  <a:pt x="3291" y="15678"/>
                  <a:pt x="4082" y="17110"/>
                  <a:pt x="5381" y="17940"/>
                </a:cubicBezTo>
                <a:cubicBezTo>
                  <a:pt x="6365" y="18570"/>
                  <a:pt x="7500" y="18779"/>
                  <a:pt x="8674" y="18779"/>
                </a:cubicBezTo>
                <a:cubicBezTo>
                  <a:pt x="9772" y="18779"/>
                  <a:pt x="10905" y="18596"/>
                  <a:pt x="11981" y="18402"/>
                </a:cubicBezTo>
                <a:lnTo>
                  <a:pt x="54400" y="10769"/>
                </a:lnTo>
                <a:cubicBezTo>
                  <a:pt x="55054" y="10652"/>
                  <a:pt x="55727" y="10528"/>
                  <a:pt x="56298" y="10188"/>
                </a:cubicBezTo>
                <a:cubicBezTo>
                  <a:pt x="57786" y="9303"/>
                  <a:pt x="58120" y="7286"/>
                  <a:pt x="57966" y="5562"/>
                </a:cubicBezTo>
                <a:cubicBezTo>
                  <a:pt x="57812" y="3837"/>
                  <a:pt x="57334" y="2075"/>
                  <a:pt x="57796" y="408"/>
                </a:cubicBezTo>
                <a:lnTo>
                  <a:pt x="57796" y="408"/>
                </a:lnTo>
                <a:cubicBezTo>
                  <a:pt x="48986" y="697"/>
                  <a:pt x="40174" y="842"/>
                  <a:pt x="31359" y="842"/>
                </a:cubicBezTo>
                <a:cubicBezTo>
                  <a:pt x="27290" y="842"/>
                  <a:pt x="23221" y="811"/>
                  <a:pt x="19151" y="749"/>
                </a:cubicBezTo>
                <a:cubicBezTo>
                  <a:pt x="16746" y="712"/>
                  <a:pt x="12727" y="1"/>
                  <a:pt x="9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2"/>
          <p:cNvSpPr/>
          <p:nvPr/>
        </p:nvSpPr>
        <p:spPr>
          <a:xfrm rot="-3540022">
            <a:off x="8012189" y="3698109"/>
            <a:ext cx="1523832" cy="1598691"/>
          </a:xfrm>
          <a:custGeom>
            <a:rect b="b" l="l" r="r" t="t"/>
            <a:pathLst>
              <a:path extrusionOk="0" h="34842" w="33213">
                <a:moveTo>
                  <a:pt x="9671" y="1"/>
                </a:moveTo>
                <a:cubicBezTo>
                  <a:pt x="9501" y="1"/>
                  <a:pt x="9329" y="14"/>
                  <a:pt x="9157" y="43"/>
                </a:cubicBezTo>
                <a:cubicBezTo>
                  <a:pt x="7926" y="246"/>
                  <a:pt x="6924" y="1131"/>
                  <a:pt x="6085" y="2056"/>
                </a:cubicBezTo>
                <a:cubicBezTo>
                  <a:pt x="2383" y="6149"/>
                  <a:pt x="531" y="11698"/>
                  <a:pt x="259" y="17212"/>
                </a:cubicBezTo>
                <a:cubicBezTo>
                  <a:pt x="1" y="22418"/>
                  <a:pt x="213" y="32360"/>
                  <a:pt x="6393" y="34320"/>
                </a:cubicBezTo>
                <a:cubicBezTo>
                  <a:pt x="7530" y="34680"/>
                  <a:pt x="8751" y="34841"/>
                  <a:pt x="10019" y="34841"/>
                </a:cubicBezTo>
                <a:cubicBezTo>
                  <a:pt x="15920" y="34841"/>
                  <a:pt x="22829" y="31357"/>
                  <a:pt x="26970" y="28332"/>
                </a:cubicBezTo>
                <a:cubicBezTo>
                  <a:pt x="29060" y="26807"/>
                  <a:pt x="31019" y="24971"/>
                  <a:pt x="32095" y="22617"/>
                </a:cubicBezTo>
                <a:cubicBezTo>
                  <a:pt x="33170" y="20265"/>
                  <a:pt x="33212" y="17312"/>
                  <a:pt x="31674" y="15233"/>
                </a:cubicBezTo>
                <a:cubicBezTo>
                  <a:pt x="30711" y="13932"/>
                  <a:pt x="29062" y="13152"/>
                  <a:pt x="27471" y="13152"/>
                </a:cubicBezTo>
                <a:cubicBezTo>
                  <a:pt x="26519" y="13152"/>
                  <a:pt x="25587" y="13432"/>
                  <a:pt x="24838" y="14046"/>
                </a:cubicBezTo>
                <a:cubicBezTo>
                  <a:pt x="25597" y="11521"/>
                  <a:pt x="25988" y="8134"/>
                  <a:pt x="23684" y="6854"/>
                </a:cubicBezTo>
                <a:cubicBezTo>
                  <a:pt x="23077" y="6516"/>
                  <a:pt x="22381" y="6407"/>
                  <a:pt x="21680" y="6407"/>
                </a:cubicBezTo>
                <a:cubicBezTo>
                  <a:pt x="21358" y="6407"/>
                  <a:pt x="21035" y="6430"/>
                  <a:pt x="20718" y="6464"/>
                </a:cubicBezTo>
                <a:cubicBezTo>
                  <a:pt x="18353" y="6725"/>
                  <a:pt x="16084" y="7544"/>
                  <a:pt x="14098" y="8854"/>
                </a:cubicBezTo>
                <a:cubicBezTo>
                  <a:pt x="14241" y="6906"/>
                  <a:pt x="14372" y="4881"/>
                  <a:pt x="13651" y="3067"/>
                </a:cubicBezTo>
                <a:cubicBezTo>
                  <a:pt x="12993" y="1414"/>
                  <a:pt x="11405" y="1"/>
                  <a:pt x="96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2"/>
          <p:cNvSpPr/>
          <p:nvPr/>
        </p:nvSpPr>
        <p:spPr>
          <a:xfrm rot="8750590">
            <a:off x="-787074" y="-768314"/>
            <a:ext cx="1928692" cy="2019444"/>
          </a:xfrm>
          <a:custGeom>
            <a:rect b="b" l="l" r="r" t="t"/>
            <a:pathLst>
              <a:path extrusionOk="0" h="28483" w="27203">
                <a:moveTo>
                  <a:pt x="17986" y="0"/>
                </a:moveTo>
                <a:cubicBezTo>
                  <a:pt x="13127" y="0"/>
                  <a:pt x="7521" y="2467"/>
                  <a:pt x="4356" y="5821"/>
                </a:cubicBezTo>
                <a:cubicBezTo>
                  <a:pt x="1369" y="8986"/>
                  <a:pt x="1" y="13913"/>
                  <a:pt x="1848" y="17855"/>
                </a:cubicBezTo>
                <a:cubicBezTo>
                  <a:pt x="2800" y="19889"/>
                  <a:pt x="4477" y="21482"/>
                  <a:pt x="6168" y="22959"/>
                </a:cubicBezTo>
                <a:cubicBezTo>
                  <a:pt x="8280" y="24803"/>
                  <a:pt x="10519" y="26575"/>
                  <a:pt x="13123" y="27613"/>
                </a:cubicBezTo>
                <a:cubicBezTo>
                  <a:pt x="14499" y="28161"/>
                  <a:pt x="15998" y="28483"/>
                  <a:pt x="17478" y="28483"/>
                </a:cubicBezTo>
                <a:cubicBezTo>
                  <a:pt x="18798" y="28483"/>
                  <a:pt x="20102" y="28227"/>
                  <a:pt x="21290" y="27647"/>
                </a:cubicBezTo>
                <a:cubicBezTo>
                  <a:pt x="23911" y="26368"/>
                  <a:pt x="25626" y="23683"/>
                  <a:pt x="26415" y="20872"/>
                </a:cubicBezTo>
                <a:cubicBezTo>
                  <a:pt x="27202" y="18063"/>
                  <a:pt x="27186" y="15101"/>
                  <a:pt x="27163" y="12183"/>
                </a:cubicBezTo>
                <a:cubicBezTo>
                  <a:pt x="27155" y="11221"/>
                  <a:pt x="27147" y="10257"/>
                  <a:pt x="27140" y="9296"/>
                </a:cubicBezTo>
                <a:cubicBezTo>
                  <a:pt x="27087" y="2546"/>
                  <a:pt x="22922" y="0"/>
                  <a:pt x="179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4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33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415" name="Google Shape;415;p33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3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7" name="Google Shape;417;p3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8" name="Google Shape;418;p33"/>
          <p:cNvSpPr txBox="1"/>
          <p:nvPr>
            <p:ph idx="1" type="body"/>
          </p:nvPr>
        </p:nvSpPr>
        <p:spPr>
          <a:xfrm>
            <a:off x="720000" y="1166800"/>
            <a:ext cx="7704000" cy="4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19" name="Google Shape;419;p33"/>
          <p:cNvSpPr/>
          <p:nvPr/>
        </p:nvSpPr>
        <p:spPr>
          <a:xfrm rot="-7194105">
            <a:off x="7652115" y="4050936"/>
            <a:ext cx="1928711" cy="2019464"/>
          </a:xfrm>
          <a:custGeom>
            <a:rect b="b" l="l" r="r" t="t"/>
            <a:pathLst>
              <a:path extrusionOk="0" h="28483" w="27203">
                <a:moveTo>
                  <a:pt x="17986" y="0"/>
                </a:moveTo>
                <a:cubicBezTo>
                  <a:pt x="13127" y="0"/>
                  <a:pt x="7521" y="2467"/>
                  <a:pt x="4356" y="5821"/>
                </a:cubicBezTo>
                <a:cubicBezTo>
                  <a:pt x="1369" y="8986"/>
                  <a:pt x="1" y="13913"/>
                  <a:pt x="1848" y="17855"/>
                </a:cubicBezTo>
                <a:cubicBezTo>
                  <a:pt x="2800" y="19889"/>
                  <a:pt x="4477" y="21482"/>
                  <a:pt x="6168" y="22959"/>
                </a:cubicBezTo>
                <a:cubicBezTo>
                  <a:pt x="8280" y="24803"/>
                  <a:pt x="10519" y="26575"/>
                  <a:pt x="13123" y="27613"/>
                </a:cubicBezTo>
                <a:cubicBezTo>
                  <a:pt x="14499" y="28161"/>
                  <a:pt x="15998" y="28483"/>
                  <a:pt x="17478" y="28483"/>
                </a:cubicBezTo>
                <a:cubicBezTo>
                  <a:pt x="18798" y="28483"/>
                  <a:pt x="20102" y="28227"/>
                  <a:pt x="21290" y="27647"/>
                </a:cubicBezTo>
                <a:cubicBezTo>
                  <a:pt x="23911" y="26368"/>
                  <a:pt x="25626" y="23683"/>
                  <a:pt x="26415" y="20872"/>
                </a:cubicBezTo>
                <a:cubicBezTo>
                  <a:pt x="27202" y="18063"/>
                  <a:pt x="27186" y="15101"/>
                  <a:pt x="27163" y="12183"/>
                </a:cubicBezTo>
                <a:cubicBezTo>
                  <a:pt x="27155" y="11221"/>
                  <a:pt x="27147" y="10257"/>
                  <a:pt x="27140" y="9296"/>
                </a:cubicBezTo>
                <a:cubicBezTo>
                  <a:pt x="27087" y="2546"/>
                  <a:pt x="22922" y="0"/>
                  <a:pt x="179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3"/>
          <p:cNvSpPr/>
          <p:nvPr/>
        </p:nvSpPr>
        <p:spPr>
          <a:xfrm flipH="1" rot="-5581461">
            <a:off x="-381368" y="-754167"/>
            <a:ext cx="2414442" cy="2841159"/>
          </a:xfrm>
          <a:custGeom>
            <a:rect b="b" l="l" r="r" t="t"/>
            <a:pathLst>
              <a:path extrusionOk="0" h="50176" w="42640">
                <a:moveTo>
                  <a:pt x="33379" y="1"/>
                </a:moveTo>
                <a:cubicBezTo>
                  <a:pt x="27424" y="1"/>
                  <a:pt x="20863" y="1449"/>
                  <a:pt x="15284" y="2415"/>
                </a:cubicBezTo>
                <a:cubicBezTo>
                  <a:pt x="11206" y="3121"/>
                  <a:pt x="6854" y="4152"/>
                  <a:pt x="4134" y="7270"/>
                </a:cubicBezTo>
                <a:cubicBezTo>
                  <a:pt x="1371" y="10437"/>
                  <a:pt x="975" y="14964"/>
                  <a:pt x="710" y="19158"/>
                </a:cubicBezTo>
                <a:cubicBezTo>
                  <a:pt x="355" y="24764"/>
                  <a:pt x="0" y="30375"/>
                  <a:pt x="10" y="35992"/>
                </a:cubicBezTo>
                <a:cubicBezTo>
                  <a:pt x="17" y="39400"/>
                  <a:pt x="198" y="42963"/>
                  <a:pt x="1888" y="45925"/>
                </a:cubicBezTo>
                <a:cubicBezTo>
                  <a:pt x="3260" y="48329"/>
                  <a:pt x="5925" y="50175"/>
                  <a:pt x="8599" y="50175"/>
                </a:cubicBezTo>
                <a:cubicBezTo>
                  <a:pt x="9218" y="50175"/>
                  <a:pt x="9838" y="50076"/>
                  <a:pt x="10442" y="49863"/>
                </a:cubicBezTo>
                <a:cubicBezTo>
                  <a:pt x="13917" y="48631"/>
                  <a:pt x="15268" y="44486"/>
                  <a:pt x="15863" y="40846"/>
                </a:cubicBezTo>
                <a:cubicBezTo>
                  <a:pt x="16542" y="36693"/>
                  <a:pt x="16855" y="32454"/>
                  <a:pt x="18100" y="28434"/>
                </a:cubicBezTo>
                <a:cubicBezTo>
                  <a:pt x="19346" y="24414"/>
                  <a:pt x="21690" y="20521"/>
                  <a:pt x="25390" y="18514"/>
                </a:cubicBezTo>
                <a:cubicBezTo>
                  <a:pt x="30284" y="15860"/>
                  <a:pt x="37348" y="16449"/>
                  <a:pt x="40215" y="11677"/>
                </a:cubicBezTo>
                <a:cubicBezTo>
                  <a:pt x="42640" y="7643"/>
                  <a:pt x="41978" y="747"/>
                  <a:pt x="36686" y="170"/>
                </a:cubicBezTo>
                <a:cubicBezTo>
                  <a:pt x="35613" y="53"/>
                  <a:pt x="34507" y="1"/>
                  <a:pt x="333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3"/>
          <p:cNvSpPr/>
          <p:nvPr/>
        </p:nvSpPr>
        <p:spPr>
          <a:xfrm flipH="1" rot="1467098">
            <a:off x="1036317" y="-879993"/>
            <a:ext cx="1641422" cy="1391524"/>
          </a:xfrm>
          <a:custGeom>
            <a:rect b="b" l="l" r="r" t="t"/>
            <a:pathLst>
              <a:path extrusionOk="0" h="30058" w="35456">
                <a:moveTo>
                  <a:pt x="7576" y="0"/>
                </a:moveTo>
                <a:cubicBezTo>
                  <a:pt x="5026" y="0"/>
                  <a:pt x="3282" y="2000"/>
                  <a:pt x="2402" y="4706"/>
                </a:cubicBezTo>
                <a:cubicBezTo>
                  <a:pt x="695" y="9956"/>
                  <a:pt x="0" y="18238"/>
                  <a:pt x="1651" y="23489"/>
                </a:cubicBezTo>
                <a:cubicBezTo>
                  <a:pt x="2877" y="27394"/>
                  <a:pt x="6408" y="29068"/>
                  <a:pt x="10515" y="29312"/>
                </a:cubicBezTo>
                <a:cubicBezTo>
                  <a:pt x="13166" y="29470"/>
                  <a:pt x="17486" y="30058"/>
                  <a:pt x="21723" y="30058"/>
                </a:cubicBezTo>
                <a:cubicBezTo>
                  <a:pt x="26704" y="30058"/>
                  <a:pt x="31570" y="29245"/>
                  <a:pt x="33476" y="25966"/>
                </a:cubicBezTo>
                <a:cubicBezTo>
                  <a:pt x="35455" y="22561"/>
                  <a:pt x="32350" y="18397"/>
                  <a:pt x="30024" y="15855"/>
                </a:cubicBezTo>
                <a:cubicBezTo>
                  <a:pt x="28949" y="14680"/>
                  <a:pt x="27741" y="13446"/>
                  <a:pt x="26438" y="12201"/>
                </a:cubicBezTo>
                <a:cubicBezTo>
                  <a:pt x="21651" y="7631"/>
                  <a:pt x="15575" y="2930"/>
                  <a:pt x="10044" y="557"/>
                </a:cubicBezTo>
                <a:cubicBezTo>
                  <a:pt x="9152" y="175"/>
                  <a:pt x="8329" y="0"/>
                  <a:pt x="75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9">
    <p:bg>
      <p:bgPr>
        <a:solidFill>
          <a:schemeClr val="accent2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34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424" name="Google Shape;424;p34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6" name="Google Shape;426;p34"/>
          <p:cNvSpPr/>
          <p:nvPr/>
        </p:nvSpPr>
        <p:spPr>
          <a:xfrm>
            <a:off x="5102750" y="2320186"/>
            <a:ext cx="4041222" cy="3045414"/>
          </a:xfrm>
          <a:custGeom>
            <a:rect b="b" l="l" r="r" t="t"/>
            <a:pathLst>
              <a:path extrusionOk="0" h="130007" w="179311">
                <a:moveTo>
                  <a:pt x="112012" y="0"/>
                </a:moveTo>
                <a:cubicBezTo>
                  <a:pt x="110657" y="0"/>
                  <a:pt x="109303" y="42"/>
                  <a:pt x="107949" y="136"/>
                </a:cubicBezTo>
                <a:cubicBezTo>
                  <a:pt x="100258" y="666"/>
                  <a:pt x="92687" y="2875"/>
                  <a:pt x="85918" y="6563"/>
                </a:cubicBezTo>
                <a:cubicBezTo>
                  <a:pt x="82071" y="8658"/>
                  <a:pt x="78408" y="11300"/>
                  <a:pt x="75934" y="14914"/>
                </a:cubicBezTo>
                <a:cubicBezTo>
                  <a:pt x="71347" y="21611"/>
                  <a:pt x="71552" y="30420"/>
                  <a:pt x="72562" y="38476"/>
                </a:cubicBezTo>
                <a:cubicBezTo>
                  <a:pt x="73573" y="46531"/>
                  <a:pt x="75192" y="54850"/>
                  <a:pt x="72883" y="62632"/>
                </a:cubicBezTo>
                <a:cubicBezTo>
                  <a:pt x="69286" y="74748"/>
                  <a:pt x="57229" y="82214"/>
                  <a:pt x="45518" y="86966"/>
                </a:cubicBezTo>
                <a:cubicBezTo>
                  <a:pt x="33807" y="91717"/>
                  <a:pt x="21053" y="95173"/>
                  <a:pt x="11847" y="103834"/>
                </a:cubicBezTo>
                <a:cubicBezTo>
                  <a:pt x="4855" y="110413"/>
                  <a:pt x="520" y="119739"/>
                  <a:pt x="1" y="129326"/>
                </a:cubicBezTo>
                <a:lnTo>
                  <a:pt x="176758" y="130007"/>
                </a:lnTo>
                <a:cubicBezTo>
                  <a:pt x="179311" y="124627"/>
                  <a:pt x="176925" y="118112"/>
                  <a:pt x="173254" y="113424"/>
                </a:cubicBezTo>
                <a:cubicBezTo>
                  <a:pt x="169583" y="108735"/>
                  <a:pt x="164705" y="105074"/>
                  <a:pt x="161227" y="100240"/>
                </a:cubicBezTo>
                <a:cubicBezTo>
                  <a:pt x="153632" y="89684"/>
                  <a:pt x="153933" y="75456"/>
                  <a:pt x="155952" y="62610"/>
                </a:cubicBezTo>
                <a:cubicBezTo>
                  <a:pt x="157972" y="49763"/>
                  <a:pt x="161396" y="36716"/>
                  <a:pt x="158960" y="23942"/>
                </a:cubicBezTo>
                <a:cubicBezTo>
                  <a:pt x="158175" y="19824"/>
                  <a:pt x="156746" y="15752"/>
                  <a:pt x="154177" y="12441"/>
                </a:cubicBezTo>
                <a:cubicBezTo>
                  <a:pt x="148244" y="4788"/>
                  <a:pt x="137729" y="2709"/>
                  <a:pt x="128133" y="1395"/>
                </a:cubicBezTo>
                <a:cubicBezTo>
                  <a:pt x="122787" y="663"/>
                  <a:pt x="117399" y="0"/>
                  <a:pt x="1120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4"/>
          <p:cNvSpPr/>
          <p:nvPr/>
        </p:nvSpPr>
        <p:spPr>
          <a:xfrm>
            <a:off x="7457338" y="-560275"/>
            <a:ext cx="2287588" cy="2200539"/>
          </a:xfrm>
          <a:custGeom>
            <a:rect b="b" l="l" r="r" t="t"/>
            <a:pathLst>
              <a:path extrusionOk="0" fill="none" h="47298" w="49169">
                <a:moveTo>
                  <a:pt x="7515" y="6940"/>
                </a:moveTo>
                <a:cubicBezTo>
                  <a:pt x="4430" y="9705"/>
                  <a:pt x="2447" y="13573"/>
                  <a:pt x="1560" y="17620"/>
                </a:cubicBezTo>
                <a:cubicBezTo>
                  <a:pt x="0" y="24737"/>
                  <a:pt x="1835" y="32521"/>
                  <a:pt x="6410" y="38190"/>
                </a:cubicBezTo>
                <a:cubicBezTo>
                  <a:pt x="10986" y="43860"/>
                  <a:pt x="18207" y="47297"/>
                  <a:pt x="25493" y="47274"/>
                </a:cubicBezTo>
                <a:cubicBezTo>
                  <a:pt x="33421" y="47249"/>
                  <a:pt x="41329" y="42975"/>
                  <a:pt x="45248" y="36085"/>
                </a:cubicBezTo>
                <a:cubicBezTo>
                  <a:pt x="49168" y="29193"/>
                  <a:pt x="48674" y="19902"/>
                  <a:pt x="43651" y="13769"/>
                </a:cubicBezTo>
                <a:cubicBezTo>
                  <a:pt x="41537" y="11190"/>
                  <a:pt x="38770" y="9227"/>
                  <a:pt x="35914" y="7504"/>
                </a:cubicBezTo>
                <a:cubicBezTo>
                  <a:pt x="27887" y="2664"/>
                  <a:pt x="15256" y="1"/>
                  <a:pt x="7515" y="6940"/>
                </a:cubicBezTo>
                <a:close/>
              </a:path>
            </a:pathLst>
          </a:cu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miter lim="14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4"/>
          <p:cNvSpPr/>
          <p:nvPr/>
        </p:nvSpPr>
        <p:spPr>
          <a:xfrm rot="956566">
            <a:off x="7825277" y="2278829"/>
            <a:ext cx="1551741" cy="1358719"/>
          </a:xfrm>
          <a:custGeom>
            <a:rect b="b" l="l" r="r" t="t"/>
            <a:pathLst>
              <a:path extrusionOk="0" h="20166" w="23030">
                <a:moveTo>
                  <a:pt x="10247" y="1"/>
                </a:moveTo>
                <a:cubicBezTo>
                  <a:pt x="9077" y="1"/>
                  <a:pt x="7927" y="143"/>
                  <a:pt x="6859" y="434"/>
                </a:cubicBezTo>
                <a:cubicBezTo>
                  <a:pt x="4745" y="1010"/>
                  <a:pt x="2650" y="2074"/>
                  <a:pt x="1452" y="3908"/>
                </a:cubicBezTo>
                <a:cubicBezTo>
                  <a:pt x="700" y="5059"/>
                  <a:pt x="355" y="6433"/>
                  <a:pt x="210" y="7800"/>
                </a:cubicBezTo>
                <a:cubicBezTo>
                  <a:pt x="1" y="9748"/>
                  <a:pt x="179" y="11757"/>
                  <a:pt x="898" y="13580"/>
                </a:cubicBezTo>
                <a:cubicBezTo>
                  <a:pt x="2452" y="17523"/>
                  <a:pt x="6649" y="20165"/>
                  <a:pt x="10871" y="20165"/>
                </a:cubicBezTo>
                <a:cubicBezTo>
                  <a:pt x="11342" y="20165"/>
                  <a:pt x="11813" y="20132"/>
                  <a:pt x="12280" y="20065"/>
                </a:cubicBezTo>
                <a:cubicBezTo>
                  <a:pt x="16941" y="19390"/>
                  <a:pt x="20890" y="15446"/>
                  <a:pt x="21748" y="10814"/>
                </a:cubicBezTo>
                <a:cubicBezTo>
                  <a:pt x="23029" y="3884"/>
                  <a:pt x="16354" y="1"/>
                  <a:pt x="102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4"/>
          <p:cNvSpPr/>
          <p:nvPr/>
        </p:nvSpPr>
        <p:spPr>
          <a:xfrm rot="-2477634">
            <a:off x="7950341" y="1857254"/>
            <a:ext cx="719305" cy="708642"/>
          </a:xfrm>
          <a:custGeom>
            <a:rect b="b" l="l" r="r" t="t"/>
            <a:pathLst>
              <a:path extrusionOk="0" h="15685" w="15921">
                <a:moveTo>
                  <a:pt x="9687" y="1"/>
                </a:moveTo>
                <a:cubicBezTo>
                  <a:pt x="7710" y="1"/>
                  <a:pt x="5604" y="380"/>
                  <a:pt x="3977" y="701"/>
                </a:cubicBezTo>
                <a:cubicBezTo>
                  <a:pt x="2949" y="904"/>
                  <a:pt x="1883" y="1210"/>
                  <a:pt x="1148" y="1955"/>
                </a:cubicBezTo>
                <a:cubicBezTo>
                  <a:pt x="130" y="2988"/>
                  <a:pt x="1" y="4598"/>
                  <a:pt x="126" y="6043"/>
                </a:cubicBezTo>
                <a:cubicBezTo>
                  <a:pt x="376" y="8891"/>
                  <a:pt x="1370" y="11626"/>
                  <a:pt x="3007" y="13971"/>
                </a:cubicBezTo>
                <a:cubicBezTo>
                  <a:pt x="3587" y="14800"/>
                  <a:pt x="4371" y="15640"/>
                  <a:pt x="5382" y="15682"/>
                </a:cubicBezTo>
                <a:cubicBezTo>
                  <a:pt x="5407" y="15684"/>
                  <a:pt x="5432" y="15684"/>
                  <a:pt x="5457" y="15684"/>
                </a:cubicBezTo>
                <a:cubicBezTo>
                  <a:pt x="6305" y="15684"/>
                  <a:pt x="7072" y="15096"/>
                  <a:pt x="7538" y="14380"/>
                </a:cubicBezTo>
                <a:cubicBezTo>
                  <a:pt x="8017" y="13644"/>
                  <a:pt x="8249" y="12779"/>
                  <a:pt x="8538" y="11949"/>
                </a:cubicBezTo>
                <a:cubicBezTo>
                  <a:pt x="9377" y="9557"/>
                  <a:pt x="10744" y="7384"/>
                  <a:pt x="12535" y="5591"/>
                </a:cubicBezTo>
                <a:cubicBezTo>
                  <a:pt x="14015" y="4114"/>
                  <a:pt x="15921" y="1651"/>
                  <a:pt x="13023" y="521"/>
                </a:cubicBezTo>
                <a:cubicBezTo>
                  <a:pt x="12050" y="141"/>
                  <a:pt x="10892" y="1"/>
                  <a:pt x="96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4"/>
          <p:cNvSpPr txBox="1"/>
          <p:nvPr>
            <p:ph type="ctrTitle"/>
          </p:nvPr>
        </p:nvSpPr>
        <p:spPr>
          <a:xfrm>
            <a:off x="766025" y="540000"/>
            <a:ext cx="4284000" cy="9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31" name="Google Shape;431;p34"/>
          <p:cNvSpPr txBox="1"/>
          <p:nvPr>
            <p:ph idx="1" type="subTitle"/>
          </p:nvPr>
        </p:nvSpPr>
        <p:spPr>
          <a:xfrm>
            <a:off x="761075" y="1490925"/>
            <a:ext cx="42939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Londrina Solid Black"/>
              <a:buNone/>
              <a:defRPr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432" name="Google Shape;432;p34"/>
          <p:cNvSpPr/>
          <p:nvPr/>
        </p:nvSpPr>
        <p:spPr>
          <a:xfrm>
            <a:off x="1552880" y="3824527"/>
            <a:ext cx="8010067" cy="2442937"/>
          </a:xfrm>
          <a:custGeom>
            <a:rect b="b" l="l" r="r" t="t"/>
            <a:pathLst>
              <a:path extrusionOk="0" fill="none" h="46316" w="151864">
                <a:moveTo>
                  <a:pt x="1252" y="44018"/>
                </a:moveTo>
                <a:cubicBezTo>
                  <a:pt x="0" y="40957"/>
                  <a:pt x="951" y="37408"/>
                  <a:pt x="2584" y="34534"/>
                </a:cubicBezTo>
                <a:cubicBezTo>
                  <a:pt x="5246" y="29845"/>
                  <a:pt x="10934" y="26019"/>
                  <a:pt x="15887" y="28149"/>
                </a:cubicBezTo>
                <a:cubicBezTo>
                  <a:pt x="19203" y="29575"/>
                  <a:pt x="21144" y="33226"/>
                  <a:pt x="24450" y="34679"/>
                </a:cubicBezTo>
                <a:cubicBezTo>
                  <a:pt x="28619" y="36511"/>
                  <a:pt x="33616" y="34156"/>
                  <a:pt x="36493" y="30627"/>
                </a:cubicBezTo>
                <a:cubicBezTo>
                  <a:pt x="39370" y="27099"/>
                  <a:pt x="40736" y="22621"/>
                  <a:pt x="42554" y="18448"/>
                </a:cubicBezTo>
                <a:cubicBezTo>
                  <a:pt x="44144" y="14805"/>
                  <a:pt x="46112" y="11339"/>
                  <a:pt x="48425" y="8108"/>
                </a:cubicBezTo>
                <a:cubicBezTo>
                  <a:pt x="50299" y="5489"/>
                  <a:pt x="52556" y="2920"/>
                  <a:pt x="55606" y="1888"/>
                </a:cubicBezTo>
                <a:cubicBezTo>
                  <a:pt x="61176" y="1"/>
                  <a:pt x="67127" y="3940"/>
                  <a:pt x="70625" y="8666"/>
                </a:cubicBezTo>
                <a:cubicBezTo>
                  <a:pt x="74124" y="13394"/>
                  <a:pt x="76314" y="19098"/>
                  <a:pt x="80463" y="23266"/>
                </a:cubicBezTo>
                <a:cubicBezTo>
                  <a:pt x="86903" y="29732"/>
                  <a:pt x="97217" y="31257"/>
                  <a:pt x="105971" y="28682"/>
                </a:cubicBezTo>
                <a:cubicBezTo>
                  <a:pt x="112798" y="26671"/>
                  <a:pt x="118970" y="22461"/>
                  <a:pt x="126027" y="21533"/>
                </a:cubicBezTo>
                <a:cubicBezTo>
                  <a:pt x="132737" y="20651"/>
                  <a:pt x="139800" y="23031"/>
                  <a:pt x="144610" y="27794"/>
                </a:cubicBezTo>
                <a:cubicBezTo>
                  <a:pt x="149418" y="32557"/>
                  <a:pt x="151863" y="39598"/>
                  <a:pt x="151046" y="46315"/>
                </a:cubicBezTo>
              </a:path>
            </a:pathLst>
          </a:custGeom>
          <a:noFill/>
          <a:ln cap="flat" cmpd="sng" w="9075">
            <a:solidFill>
              <a:schemeClr val="lt1"/>
            </a:solidFill>
            <a:prstDash val="solid"/>
            <a:miter lim="14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4"/>
          <p:cNvSpPr/>
          <p:nvPr/>
        </p:nvSpPr>
        <p:spPr>
          <a:xfrm>
            <a:off x="5575943" y="3451470"/>
            <a:ext cx="1021025" cy="2116514"/>
          </a:xfrm>
          <a:custGeom>
            <a:rect b="b" l="l" r="r" t="t"/>
            <a:pathLst>
              <a:path extrusionOk="0" h="56705" w="27355">
                <a:moveTo>
                  <a:pt x="22085" y="1"/>
                </a:moveTo>
                <a:cubicBezTo>
                  <a:pt x="17824" y="3303"/>
                  <a:pt x="14124" y="7304"/>
                  <a:pt x="11092" y="11756"/>
                </a:cubicBezTo>
                <a:cubicBezTo>
                  <a:pt x="5803" y="19522"/>
                  <a:pt x="2529" y="28664"/>
                  <a:pt x="1686" y="38023"/>
                </a:cubicBezTo>
                <a:cubicBezTo>
                  <a:pt x="1166" y="43799"/>
                  <a:pt x="0" y="56704"/>
                  <a:pt x="7552" y="56704"/>
                </a:cubicBezTo>
                <a:cubicBezTo>
                  <a:pt x="8413" y="56704"/>
                  <a:pt x="9388" y="56536"/>
                  <a:pt x="10491" y="56171"/>
                </a:cubicBezTo>
                <a:cubicBezTo>
                  <a:pt x="13044" y="55323"/>
                  <a:pt x="15178" y="53529"/>
                  <a:pt x="17000" y="51550"/>
                </a:cubicBezTo>
                <a:cubicBezTo>
                  <a:pt x="23164" y="44858"/>
                  <a:pt x="26350" y="35758"/>
                  <a:pt x="26853" y="26673"/>
                </a:cubicBezTo>
                <a:cubicBezTo>
                  <a:pt x="27354" y="17589"/>
                  <a:pt x="25322" y="8503"/>
                  <a:pt x="22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4"/>
          <p:cNvSpPr/>
          <p:nvPr/>
        </p:nvSpPr>
        <p:spPr>
          <a:xfrm>
            <a:off x="6401051" y="4876374"/>
            <a:ext cx="780571" cy="813185"/>
          </a:xfrm>
          <a:custGeom>
            <a:rect b="b" l="l" r="r" t="t"/>
            <a:pathLst>
              <a:path extrusionOk="0" h="9213" w="8844">
                <a:moveTo>
                  <a:pt x="5708" y="0"/>
                </a:moveTo>
                <a:cubicBezTo>
                  <a:pt x="5338" y="0"/>
                  <a:pt x="4947" y="83"/>
                  <a:pt x="4541" y="265"/>
                </a:cubicBezTo>
                <a:cubicBezTo>
                  <a:pt x="2583" y="1145"/>
                  <a:pt x="624" y="3429"/>
                  <a:pt x="155" y="5518"/>
                </a:cubicBezTo>
                <a:cubicBezTo>
                  <a:pt x="35" y="6050"/>
                  <a:pt x="0" y="6619"/>
                  <a:pt x="184" y="7133"/>
                </a:cubicBezTo>
                <a:cubicBezTo>
                  <a:pt x="368" y="7654"/>
                  <a:pt x="764" y="8078"/>
                  <a:pt x="1213" y="8403"/>
                </a:cubicBezTo>
                <a:cubicBezTo>
                  <a:pt x="1970" y="8947"/>
                  <a:pt x="2898" y="9213"/>
                  <a:pt x="3830" y="9213"/>
                </a:cubicBezTo>
                <a:cubicBezTo>
                  <a:pt x="4720" y="9213"/>
                  <a:pt x="5615" y="8971"/>
                  <a:pt x="6370" y="8499"/>
                </a:cubicBezTo>
                <a:cubicBezTo>
                  <a:pt x="7917" y="7533"/>
                  <a:pt x="8843" y="5700"/>
                  <a:pt x="8830" y="3875"/>
                </a:cubicBezTo>
                <a:cubicBezTo>
                  <a:pt x="8817" y="1965"/>
                  <a:pt x="7515" y="0"/>
                  <a:pt x="57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4"/>
          <p:cNvSpPr/>
          <p:nvPr/>
        </p:nvSpPr>
        <p:spPr>
          <a:xfrm>
            <a:off x="5575947" y="-175253"/>
            <a:ext cx="3088114" cy="997822"/>
          </a:xfrm>
          <a:custGeom>
            <a:rect b="b" l="l" r="r" t="t"/>
            <a:pathLst>
              <a:path extrusionOk="0" h="18779" w="58121">
                <a:moveTo>
                  <a:pt x="9168" y="1"/>
                </a:moveTo>
                <a:cubicBezTo>
                  <a:pt x="6807" y="1"/>
                  <a:pt x="4649" y="314"/>
                  <a:pt x="3298" y="1344"/>
                </a:cubicBezTo>
                <a:cubicBezTo>
                  <a:pt x="0" y="3856"/>
                  <a:pt x="1587" y="10995"/>
                  <a:pt x="2764" y="14230"/>
                </a:cubicBezTo>
                <a:cubicBezTo>
                  <a:pt x="3291" y="15678"/>
                  <a:pt x="4082" y="17110"/>
                  <a:pt x="5381" y="17940"/>
                </a:cubicBezTo>
                <a:cubicBezTo>
                  <a:pt x="6365" y="18570"/>
                  <a:pt x="7500" y="18779"/>
                  <a:pt x="8674" y="18779"/>
                </a:cubicBezTo>
                <a:cubicBezTo>
                  <a:pt x="9772" y="18779"/>
                  <a:pt x="10905" y="18596"/>
                  <a:pt x="11981" y="18402"/>
                </a:cubicBezTo>
                <a:lnTo>
                  <a:pt x="54400" y="10769"/>
                </a:lnTo>
                <a:cubicBezTo>
                  <a:pt x="55054" y="10652"/>
                  <a:pt x="55727" y="10528"/>
                  <a:pt x="56298" y="10188"/>
                </a:cubicBezTo>
                <a:cubicBezTo>
                  <a:pt x="57786" y="9303"/>
                  <a:pt x="58120" y="7286"/>
                  <a:pt x="57966" y="5562"/>
                </a:cubicBezTo>
                <a:cubicBezTo>
                  <a:pt x="57812" y="3837"/>
                  <a:pt x="57334" y="2075"/>
                  <a:pt x="57796" y="408"/>
                </a:cubicBezTo>
                <a:lnTo>
                  <a:pt x="57796" y="408"/>
                </a:lnTo>
                <a:cubicBezTo>
                  <a:pt x="48986" y="697"/>
                  <a:pt x="40174" y="842"/>
                  <a:pt x="31359" y="842"/>
                </a:cubicBezTo>
                <a:cubicBezTo>
                  <a:pt x="27290" y="842"/>
                  <a:pt x="23221" y="811"/>
                  <a:pt x="19151" y="749"/>
                </a:cubicBezTo>
                <a:cubicBezTo>
                  <a:pt x="16746" y="712"/>
                  <a:pt x="12727" y="1"/>
                  <a:pt x="91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6" name="Google Shape;436;p34"/>
          <p:cNvGrpSpPr/>
          <p:nvPr/>
        </p:nvGrpSpPr>
        <p:grpSpPr>
          <a:xfrm rot="1718656">
            <a:off x="6985445" y="604413"/>
            <a:ext cx="438182" cy="410694"/>
            <a:chOff x="5153307" y="2996433"/>
            <a:chExt cx="228168" cy="213835"/>
          </a:xfrm>
        </p:grpSpPr>
        <p:sp>
          <p:nvSpPr>
            <p:cNvPr id="437" name="Google Shape;437;p34"/>
            <p:cNvSpPr/>
            <p:nvPr/>
          </p:nvSpPr>
          <p:spPr>
            <a:xfrm>
              <a:off x="5166744" y="2996433"/>
              <a:ext cx="199987" cy="213835"/>
            </a:xfrm>
            <a:custGeom>
              <a:rect b="b" l="l" r="r" t="t"/>
              <a:pathLst>
                <a:path extrusionOk="0" h="5729" w="5358">
                  <a:moveTo>
                    <a:pt x="1069" y="5305"/>
                  </a:moveTo>
                  <a:cubicBezTo>
                    <a:pt x="1069" y="5305"/>
                    <a:pt x="1068" y="5307"/>
                    <a:pt x="1066" y="5310"/>
                  </a:cubicBezTo>
                  <a:lnTo>
                    <a:pt x="1066" y="5310"/>
                  </a:lnTo>
                  <a:cubicBezTo>
                    <a:pt x="1067" y="5307"/>
                    <a:pt x="1069" y="5305"/>
                    <a:pt x="1069" y="5305"/>
                  </a:cubicBezTo>
                  <a:close/>
                  <a:moveTo>
                    <a:pt x="1056" y="5323"/>
                  </a:moveTo>
                  <a:cubicBezTo>
                    <a:pt x="1056" y="5324"/>
                    <a:pt x="1055" y="5325"/>
                    <a:pt x="1055" y="5325"/>
                  </a:cubicBezTo>
                  <a:cubicBezTo>
                    <a:pt x="1055" y="5325"/>
                    <a:pt x="1055" y="5324"/>
                    <a:pt x="1056" y="5323"/>
                  </a:cubicBezTo>
                  <a:close/>
                  <a:moveTo>
                    <a:pt x="4630" y="0"/>
                  </a:moveTo>
                  <a:cubicBezTo>
                    <a:pt x="4470" y="0"/>
                    <a:pt x="4310" y="72"/>
                    <a:pt x="4199" y="244"/>
                  </a:cubicBezTo>
                  <a:lnTo>
                    <a:pt x="4199" y="242"/>
                  </a:lnTo>
                  <a:cubicBezTo>
                    <a:pt x="4066" y="450"/>
                    <a:pt x="3875" y="618"/>
                    <a:pt x="3715" y="805"/>
                  </a:cubicBezTo>
                  <a:cubicBezTo>
                    <a:pt x="3539" y="1015"/>
                    <a:pt x="3365" y="1222"/>
                    <a:pt x="3173" y="1417"/>
                  </a:cubicBezTo>
                  <a:cubicBezTo>
                    <a:pt x="2772" y="1823"/>
                    <a:pt x="2394" y="2250"/>
                    <a:pt x="2024" y="2685"/>
                  </a:cubicBezTo>
                  <a:cubicBezTo>
                    <a:pt x="1661" y="3111"/>
                    <a:pt x="1283" y="3521"/>
                    <a:pt x="931" y="3957"/>
                  </a:cubicBezTo>
                  <a:cubicBezTo>
                    <a:pt x="787" y="4136"/>
                    <a:pt x="627" y="4303"/>
                    <a:pt x="454" y="4454"/>
                  </a:cubicBezTo>
                  <a:cubicBezTo>
                    <a:pt x="272" y="4614"/>
                    <a:pt x="85" y="4819"/>
                    <a:pt x="46" y="5068"/>
                  </a:cubicBezTo>
                  <a:cubicBezTo>
                    <a:pt x="0" y="5346"/>
                    <a:pt x="118" y="5631"/>
                    <a:pt x="410" y="5712"/>
                  </a:cubicBezTo>
                  <a:cubicBezTo>
                    <a:pt x="450" y="5723"/>
                    <a:pt x="493" y="5728"/>
                    <a:pt x="536" y="5728"/>
                  </a:cubicBezTo>
                  <a:cubicBezTo>
                    <a:pt x="764" y="5728"/>
                    <a:pt x="1017" y="5582"/>
                    <a:pt x="1055" y="5346"/>
                  </a:cubicBezTo>
                  <a:cubicBezTo>
                    <a:pt x="1056" y="5333"/>
                    <a:pt x="1060" y="5323"/>
                    <a:pt x="1063" y="5316"/>
                  </a:cubicBezTo>
                  <a:lnTo>
                    <a:pt x="1063" y="5316"/>
                  </a:lnTo>
                  <a:cubicBezTo>
                    <a:pt x="1083" y="5296"/>
                    <a:pt x="1132" y="5251"/>
                    <a:pt x="1146" y="5238"/>
                  </a:cubicBezTo>
                  <a:cubicBezTo>
                    <a:pt x="1212" y="5177"/>
                    <a:pt x="1284" y="5122"/>
                    <a:pt x="1350" y="5061"/>
                  </a:cubicBezTo>
                  <a:cubicBezTo>
                    <a:pt x="1524" y="4895"/>
                    <a:pt x="1665" y="4700"/>
                    <a:pt x="1816" y="4516"/>
                  </a:cubicBezTo>
                  <a:cubicBezTo>
                    <a:pt x="2177" y="4076"/>
                    <a:pt x="2564" y="3656"/>
                    <a:pt x="2934" y="3226"/>
                  </a:cubicBezTo>
                  <a:cubicBezTo>
                    <a:pt x="3295" y="2806"/>
                    <a:pt x="3680" y="2413"/>
                    <a:pt x="4057" y="2008"/>
                  </a:cubicBezTo>
                  <a:cubicBezTo>
                    <a:pt x="4231" y="1819"/>
                    <a:pt x="4390" y="1615"/>
                    <a:pt x="4561" y="1423"/>
                  </a:cubicBezTo>
                  <a:cubicBezTo>
                    <a:pt x="4752" y="1211"/>
                    <a:pt x="4948" y="1013"/>
                    <a:pt x="5104" y="772"/>
                  </a:cubicBezTo>
                  <a:cubicBezTo>
                    <a:pt x="5358" y="376"/>
                    <a:pt x="4996" y="0"/>
                    <a:pt x="4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5153307" y="3002143"/>
              <a:ext cx="228168" cy="198420"/>
            </a:xfrm>
            <a:custGeom>
              <a:rect b="b" l="l" r="r" t="t"/>
              <a:pathLst>
                <a:path extrusionOk="0" h="5316" w="6113">
                  <a:moveTo>
                    <a:pt x="761" y="0"/>
                  </a:moveTo>
                  <a:cubicBezTo>
                    <a:pt x="358" y="0"/>
                    <a:pt x="1" y="526"/>
                    <a:pt x="369" y="895"/>
                  </a:cubicBezTo>
                  <a:cubicBezTo>
                    <a:pt x="752" y="1276"/>
                    <a:pt x="1192" y="1593"/>
                    <a:pt x="1592" y="1956"/>
                  </a:cubicBezTo>
                  <a:cubicBezTo>
                    <a:pt x="1803" y="2148"/>
                    <a:pt x="2000" y="2355"/>
                    <a:pt x="2201" y="2557"/>
                  </a:cubicBezTo>
                  <a:cubicBezTo>
                    <a:pt x="2397" y="2752"/>
                    <a:pt x="2608" y="2917"/>
                    <a:pt x="2818" y="3096"/>
                  </a:cubicBezTo>
                  <a:cubicBezTo>
                    <a:pt x="3225" y="3445"/>
                    <a:pt x="3651" y="3755"/>
                    <a:pt x="4071" y="4085"/>
                  </a:cubicBezTo>
                  <a:cubicBezTo>
                    <a:pt x="4476" y="4403"/>
                    <a:pt x="4759" y="4841"/>
                    <a:pt x="5154" y="5168"/>
                  </a:cubicBezTo>
                  <a:cubicBezTo>
                    <a:pt x="5268" y="5262"/>
                    <a:pt x="5406" y="5316"/>
                    <a:pt x="5543" y="5316"/>
                  </a:cubicBezTo>
                  <a:cubicBezTo>
                    <a:pt x="5668" y="5316"/>
                    <a:pt x="5792" y="5270"/>
                    <a:pt x="5894" y="5168"/>
                  </a:cubicBezTo>
                  <a:cubicBezTo>
                    <a:pt x="6080" y="4982"/>
                    <a:pt x="6112" y="4608"/>
                    <a:pt x="5894" y="4428"/>
                  </a:cubicBezTo>
                  <a:cubicBezTo>
                    <a:pt x="5496" y="4098"/>
                    <a:pt x="5209" y="3660"/>
                    <a:pt x="4802" y="3337"/>
                  </a:cubicBezTo>
                  <a:cubicBezTo>
                    <a:pt x="4386" y="3006"/>
                    <a:pt x="3962" y="2701"/>
                    <a:pt x="3558" y="2356"/>
                  </a:cubicBezTo>
                  <a:cubicBezTo>
                    <a:pt x="3360" y="2187"/>
                    <a:pt x="3159" y="2033"/>
                    <a:pt x="2976" y="1849"/>
                  </a:cubicBezTo>
                  <a:cubicBezTo>
                    <a:pt x="2774" y="1647"/>
                    <a:pt x="2575" y="1439"/>
                    <a:pt x="2364" y="1244"/>
                  </a:cubicBezTo>
                  <a:cubicBezTo>
                    <a:pt x="1955" y="869"/>
                    <a:pt x="1503" y="546"/>
                    <a:pt x="1109" y="153"/>
                  </a:cubicBezTo>
                  <a:cubicBezTo>
                    <a:pt x="1001" y="46"/>
                    <a:pt x="879" y="0"/>
                    <a:pt x="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9" name="Google Shape;439;p34"/>
          <p:cNvSpPr txBox="1"/>
          <p:nvPr/>
        </p:nvSpPr>
        <p:spPr>
          <a:xfrm>
            <a:off x="720012" y="3178025"/>
            <a:ext cx="265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100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rPr>
              <a:t>CRÉDITOS: este modelo de apresentação foi criado pelo</a:t>
            </a:r>
            <a:r>
              <a:rPr lang="pt-BR" sz="1000">
                <a:solidFill>
                  <a:schemeClr val="dk1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 </a:t>
            </a:r>
            <a:r>
              <a:rPr lang="pt-BR" sz="1000">
                <a:solidFill>
                  <a:schemeClr val="dk1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pt-BR" sz="1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,</a:t>
            </a:r>
            <a:r>
              <a:rPr lang="pt-BR" sz="1000">
                <a:solidFill>
                  <a:schemeClr val="dk1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 </a:t>
            </a:r>
            <a:r>
              <a:rPr lang="pt-BR" sz="1000"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rPr>
              <a:t>e inclui ícones da</a:t>
            </a:r>
            <a:r>
              <a:rPr lang="pt-BR" sz="1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pt-BR" sz="1000">
                <a:solidFill>
                  <a:schemeClr val="dk1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pt-BR" sz="1000"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rPr>
              <a:t> e infográficos e imagens da</a:t>
            </a:r>
            <a:r>
              <a:rPr lang="pt-BR" sz="1000">
                <a:solidFill>
                  <a:schemeClr val="dk1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 </a:t>
            </a:r>
            <a:r>
              <a:rPr lang="pt-BR" sz="1000">
                <a:solidFill>
                  <a:schemeClr val="dk1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40" name="Google Shape;440;p34"/>
          <p:cNvSpPr/>
          <p:nvPr/>
        </p:nvSpPr>
        <p:spPr>
          <a:xfrm rot="443214">
            <a:off x="780043" y="4465771"/>
            <a:ext cx="2074811" cy="1067941"/>
          </a:xfrm>
          <a:custGeom>
            <a:rect b="b" l="l" r="r" t="t"/>
            <a:pathLst>
              <a:path extrusionOk="0" h="31546" w="61288">
                <a:moveTo>
                  <a:pt x="9688" y="1"/>
                </a:moveTo>
                <a:cubicBezTo>
                  <a:pt x="8579" y="1"/>
                  <a:pt x="7484" y="282"/>
                  <a:pt x="6533" y="901"/>
                </a:cubicBezTo>
                <a:cubicBezTo>
                  <a:pt x="5427" y="1620"/>
                  <a:pt x="4563" y="2666"/>
                  <a:pt x="3884" y="3797"/>
                </a:cubicBezTo>
                <a:cubicBezTo>
                  <a:pt x="1" y="10267"/>
                  <a:pt x="2491" y="19638"/>
                  <a:pt x="8167" y="24305"/>
                </a:cubicBezTo>
                <a:cubicBezTo>
                  <a:pt x="14092" y="29175"/>
                  <a:pt x="22345" y="31545"/>
                  <a:pt x="30644" y="31545"/>
                </a:cubicBezTo>
                <a:cubicBezTo>
                  <a:pt x="39150" y="31545"/>
                  <a:pt x="47705" y="29055"/>
                  <a:pt x="53852" y="24212"/>
                </a:cubicBezTo>
                <a:cubicBezTo>
                  <a:pt x="57577" y="21278"/>
                  <a:pt x="60416" y="17013"/>
                  <a:pt x="60902" y="12296"/>
                </a:cubicBezTo>
                <a:cubicBezTo>
                  <a:pt x="61287" y="8563"/>
                  <a:pt x="59599" y="4151"/>
                  <a:pt x="55956" y="3247"/>
                </a:cubicBezTo>
                <a:cubicBezTo>
                  <a:pt x="55498" y="3134"/>
                  <a:pt x="55047" y="3080"/>
                  <a:pt x="54603" y="3080"/>
                </a:cubicBezTo>
                <a:cubicBezTo>
                  <a:pt x="51039" y="3080"/>
                  <a:pt x="47958" y="6512"/>
                  <a:pt x="46027" y="9766"/>
                </a:cubicBezTo>
                <a:cubicBezTo>
                  <a:pt x="45251" y="11075"/>
                  <a:pt x="44490" y="12447"/>
                  <a:pt x="43294" y="13388"/>
                </a:cubicBezTo>
                <a:cubicBezTo>
                  <a:pt x="42552" y="13970"/>
                  <a:pt x="41587" y="14344"/>
                  <a:pt x="40659" y="14344"/>
                </a:cubicBezTo>
                <a:cubicBezTo>
                  <a:pt x="40090" y="14344"/>
                  <a:pt x="39534" y="14204"/>
                  <a:pt x="39051" y="13885"/>
                </a:cubicBezTo>
                <a:cubicBezTo>
                  <a:pt x="36982" y="12520"/>
                  <a:pt x="37683" y="9391"/>
                  <a:pt x="37203" y="6959"/>
                </a:cubicBezTo>
                <a:cubicBezTo>
                  <a:pt x="36710" y="4454"/>
                  <a:pt x="34575" y="2357"/>
                  <a:pt x="32061" y="1911"/>
                </a:cubicBezTo>
                <a:cubicBezTo>
                  <a:pt x="31716" y="1850"/>
                  <a:pt x="31368" y="1820"/>
                  <a:pt x="31020" y="1820"/>
                </a:cubicBezTo>
                <a:cubicBezTo>
                  <a:pt x="28826" y="1820"/>
                  <a:pt x="26638" y="2996"/>
                  <a:pt x="25494" y="4878"/>
                </a:cubicBezTo>
                <a:cubicBezTo>
                  <a:pt x="24454" y="6590"/>
                  <a:pt x="24272" y="8685"/>
                  <a:pt x="23454" y="10512"/>
                </a:cubicBezTo>
                <a:cubicBezTo>
                  <a:pt x="22767" y="12047"/>
                  <a:pt x="21259" y="13464"/>
                  <a:pt x="19683" y="13464"/>
                </a:cubicBezTo>
                <a:cubicBezTo>
                  <a:pt x="19381" y="13464"/>
                  <a:pt x="19078" y="13412"/>
                  <a:pt x="18777" y="13299"/>
                </a:cubicBezTo>
                <a:cubicBezTo>
                  <a:pt x="17381" y="12777"/>
                  <a:pt x="16703" y="11167"/>
                  <a:pt x="16572" y="9681"/>
                </a:cubicBezTo>
                <a:cubicBezTo>
                  <a:pt x="16443" y="8195"/>
                  <a:pt x="16699" y="6684"/>
                  <a:pt x="16442" y="5214"/>
                </a:cubicBezTo>
                <a:cubicBezTo>
                  <a:pt x="15904" y="2134"/>
                  <a:pt x="12744" y="1"/>
                  <a:pt x="96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1" name="Google Shape;441;p34"/>
          <p:cNvGrpSpPr/>
          <p:nvPr/>
        </p:nvGrpSpPr>
        <p:grpSpPr>
          <a:xfrm rot="-943497">
            <a:off x="2594368" y="4910505"/>
            <a:ext cx="289235" cy="270995"/>
            <a:chOff x="3870476" y="4291139"/>
            <a:chExt cx="228205" cy="213798"/>
          </a:xfrm>
        </p:grpSpPr>
        <p:sp>
          <p:nvSpPr>
            <p:cNvPr id="442" name="Google Shape;442;p34"/>
            <p:cNvSpPr/>
            <p:nvPr/>
          </p:nvSpPr>
          <p:spPr>
            <a:xfrm>
              <a:off x="3883912" y="4291139"/>
              <a:ext cx="199987" cy="213798"/>
            </a:xfrm>
            <a:custGeom>
              <a:rect b="b" l="l" r="r" t="t"/>
              <a:pathLst>
                <a:path extrusionOk="0" h="5728" w="5358">
                  <a:moveTo>
                    <a:pt x="1069" y="5305"/>
                  </a:moveTo>
                  <a:cubicBezTo>
                    <a:pt x="1070" y="5305"/>
                    <a:pt x="1069" y="5307"/>
                    <a:pt x="1066" y="5311"/>
                  </a:cubicBezTo>
                  <a:lnTo>
                    <a:pt x="1066" y="5311"/>
                  </a:lnTo>
                  <a:cubicBezTo>
                    <a:pt x="1068" y="5307"/>
                    <a:pt x="1069" y="5305"/>
                    <a:pt x="1069" y="5305"/>
                  </a:cubicBezTo>
                  <a:close/>
                  <a:moveTo>
                    <a:pt x="1056" y="5325"/>
                  </a:moveTo>
                  <a:cubicBezTo>
                    <a:pt x="1056" y="5325"/>
                    <a:pt x="1056" y="5326"/>
                    <a:pt x="1056" y="5326"/>
                  </a:cubicBezTo>
                  <a:cubicBezTo>
                    <a:pt x="1056" y="5326"/>
                    <a:pt x="1056" y="5326"/>
                    <a:pt x="1056" y="5325"/>
                  </a:cubicBezTo>
                  <a:close/>
                  <a:moveTo>
                    <a:pt x="4630" y="0"/>
                  </a:moveTo>
                  <a:cubicBezTo>
                    <a:pt x="4470" y="0"/>
                    <a:pt x="4310" y="71"/>
                    <a:pt x="4201" y="243"/>
                  </a:cubicBezTo>
                  <a:lnTo>
                    <a:pt x="4201" y="242"/>
                  </a:lnTo>
                  <a:cubicBezTo>
                    <a:pt x="4067" y="450"/>
                    <a:pt x="3875" y="617"/>
                    <a:pt x="3716" y="806"/>
                  </a:cubicBezTo>
                  <a:cubicBezTo>
                    <a:pt x="3539" y="1014"/>
                    <a:pt x="3365" y="1222"/>
                    <a:pt x="3173" y="1416"/>
                  </a:cubicBezTo>
                  <a:cubicBezTo>
                    <a:pt x="2773" y="1824"/>
                    <a:pt x="2395" y="2250"/>
                    <a:pt x="2024" y="2684"/>
                  </a:cubicBezTo>
                  <a:cubicBezTo>
                    <a:pt x="1662" y="3110"/>
                    <a:pt x="1283" y="3522"/>
                    <a:pt x="932" y="3956"/>
                  </a:cubicBezTo>
                  <a:cubicBezTo>
                    <a:pt x="788" y="4137"/>
                    <a:pt x="628" y="4302"/>
                    <a:pt x="455" y="4455"/>
                  </a:cubicBezTo>
                  <a:cubicBezTo>
                    <a:pt x="274" y="4615"/>
                    <a:pt x="86" y="4819"/>
                    <a:pt x="45" y="5067"/>
                  </a:cubicBezTo>
                  <a:cubicBezTo>
                    <a:pt x="0" y="5346"/>
                    <a:pt x="118" y="5631"/>
                    <a:pt x="412" y="5711"/>
                  </a:cubicBezTo>
                  <a:cubicBezTo>
                    <a:pt x="451" y="5722"/>
                    <a:pt x="494" y="5727"/>
                    <a:pt x="537" y="5727"/>
                  </a:cubicBezTo>
                  <a:cubicBezTo>
                    <a:pt x="764" y="5727"/>
                    <a:pt x="1017" y="5582"/>
                    <a:pt x="1056" y="5346"/>
                  </a:cubicBezTo>
                  <a:cubicBezTo>
                    <a:pt x="1057" y="5335"/>
                    <a:pt x="1060" y="5325"/>
                    <a:pt x="1063" y="5318"/>
                  </a:cubicBezTo>
                  <a:lnTo>
                    <a:pt x="1063" y="5318"/>
                  </a:lnTo>
                  <a:cubicBezTo>
                    <a:pt x="1083" y="5297"/>
                    <a:pt x="1133" y="5251"/>
                    <a:pt x="1146" y="5239"/>
                  </a:cubicBezTo>
                  <a:cubicBezTo>
                    <a:pt x="1213" y="5178"/>
                    <a:pt x="1284" y="5122"/>
                    <a:pt x="1351" y="5060"/>
                  </a:cubicBezTo>
                  <a:cubicBezTo>
                    <a:pt x="1524" y="4896"/>
                    <a:pt x="1666" y="4701"/>
                    <a:pt x="1818" y="4516"/>
                  </a:cubicBezTo>
                  <a:cubicBezTo>
                    <a:pt x="2178" y="4076"/>
                    <a:pt x="2565" y="3657"/>
                    <a:pt x="2936" y="3225"/>
                  </a:cubicBezTo>
                  <a:cubicBezTo>
                    <a:pt x="3296" y="2805"/>
                    <a:pt x="3680" y="2414"/>
                    <a:pt x="4057" y="2008"/>
                  </a:cubicBezTo>
                  <a:cubicBezTo>
                    <a:pt x="4233" y="1819"/>
                    <a:pt x="4391" y="1614"/>
                    <a:pt x="4563" y="1422"/>
                  </a:cubicBezTo>
                  <a:cubicBezTo>
                    <a:pt x="4752" y="1210"/>
                    <a:pt x="4949" y="1014"/>
                    <a:pt x="5103" y="772"/>
                  </a:cubicBezTo>
                  <a:cubicBezTo>
                    <a:pt x="5358" y="375"/>
                    <a:pt x="4995" y="0"/>
                    <a:pt x="4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3870476" y="4296850"/>
              <a:ext cx="228205" cy="198420"/>
            </a:xfrm>
            <a:custGeom>
              <a:rect b="b" l="l" r="r" t="t"/>
              <a:pathLst>
                <a:path extrusionOk="0" h="5316" w="6114">
                  <a:moveTo>
                    <a:pt x="761" y="0"/>
                  </a:moveTo>
                  <a:cubicBezTo>
                    <a:pt x="358" y="0"/>
                    <a:pt x="0" y="526"/>
                    <a:pt x="369" y="894"/>
                  </a:cubicBezTo>
                  <a:cubicBezTo>
                    <a:pt x="753" y="1277"/>
                    <a:pt x="1192" y="1593"/>
                    <a:pt x="1592" y="1957"/>
                  </a:cubicBezTo>
                  <a:cubicBezTo>
                    <a:pt x="1802" y="2147"/>
                    <a:pt x="2002" y="2354"/>
                    <a:pt x="2202" y="2556"/>
                  </a:cubicBezTo>
                  <a:cubicBezTo>
                    <a:pt x="2397" y="2751"/>
                    <a:pt x="2608" y="2917"/>
                    <a:pt x="2817" y="3097"/>
                  </a:cubicBezTo>
                  <a:cubicBezTo>
                    <a:pt x="3224" y="3444"/>
                    <a:pt x="3650" y="3754"/>
                    <a:pt x="4072" y="4084"/>
                  </a:cubicBezTo>
                  <a:cubicBezTo>
                    <a:pt x="4478" y="4404"/>
                    <a:pt x="4760" y="4840"/>
                    <a:pt x="5155" y="5167"/>
                  </a:cubicBezTo>
                  <a:cubicBezTo>
                    <a:pt x="5269" y="5261"/>
                    <a:pt x="5407" y="5315"/>
                    <a:pt x="5543" y="5315"/>
                  </a:cubicBezTo>
                  <a:cubicBezTo>
                    <a:pt x="5669" y="5315"/>
                    <a:pt x="5793" y="5270"/>
                    <a:pt x="5895" y="5167"/>
                  </a:cubicBezTo>
                  <a:cubicBezTo>
                    <a:pt x="6081" y="4983"/>
                    <a:pt x="6113" y="4609"/>
                    <a:pt x="5895" y="4427"/>
                  </a:cubicBezTo>
                  <a:cubicBezTo>
                    <a:pt x="5497" y="4097"/>
                    <a:pt x="5209" y="3661"/>
                    <a:pt x="4802" y="3337"/>
                  </a:cubicBezTo>
                  <a:cubicBezTo>
                    <a:pt x="4386" y="3007"/>
                    <a:pt x="3962" y="2701"/>
                    <a:pt x="3559" y="2355"/>
                  </a:cubicBezTo>
                  <a:cubicBezTo>
                    <a:pt x="3361" y="2187"/>
                    <a:pt x="3160" y="2033"/>
                    <a:pt x="2977" y="1849"/>
                  </a:cubicBezTo>
                  <a:cubicBezTo>
                    <a:pt x="2774" y="1646"/>
                    <a:pt x="2575" y="1438"/>
                    <a:pt x="2364" y="1245"/>
                  </a:cubicBezTo>
                  <a:cubicBezTo>
                    <a:pt x="1957" y="869"/>
                    <a:pt x="1503" y="547"/>
                    <a:pt x="1110" y="154"/>
                  </a:cubicBezTo>
                  <a:cubicBezTo>
                    <a:pt x="1002" y="46"/>
                    <a:pt x="879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" name="Google Shape;444;p34"/>
          <p:cNvGrpSpPr/>
          <p:nvPr/>
        </p:nvGrpSpPr>
        <p:grpSpPr>
          <a:xfrm rot="-701117">
            <a:off x="762045" y="-129711"/>
            <a:ext cx="497343" cy="466046"/>
            <a:chOff x="7209756" y="1348302"/>
            <a:chExt cx="228205" cy="213835"/>
          </a:xfrm>
        </p:grpSpPr>
        <p:sp>
          <p:nvSpPr>
            <p:cNvPr id="445" name="Google Shape;445;p34"/>
            <p:cNvSpPr/>
            <p:nvPr/>
          </p:nvSpPr>
          <p:spPr>
            <a:xfrm>
              <a:off x="7223193" y="1348302"/>
              <a:ext cx="199987" cy="213835"/>
            </a:xfrm>
            <a:custGeom>
              <a:rect b="b" l="l" r="r" t="t"/>
              <a:pathLst>
                <a:path extrusionOk="0" h="5729" w="5358">
                  <a:moveTo>
                    <a:pt x="1069" y="5307"/>
                  </a:moveTo>
                  <a:cubicBezTo>
                    <a:pt x="1069" y="5307"/>
                    <a:pt x="1069" y="5308"/>
                    <a:pt x="1067" y="5311"/>
                  </a:cubicBezTo>
                  <a:lnTo>
                    <a:pt x="1067" y="5311"/>
                  </a:lnTo>
                  <a:cubicBezTo>
                    <a:pt x="1068" y="5308"/>
                    <a:pt x="1069" y="5307"/>
                    <a:pt x="1069" y="5307"/>
                  </a:cubicBezTo>
                  <a:close/>
                  <a:moveTo>
                    <a:pt x="4630" y="1"/>
                  </a:moveTo>
                  <a:cubicBezTo>
                    <a:pt x="4470" y="1"/>
                    <a:pt x="4310" y="72"/>
                    <a:pt x="4199" y="244"/>
                  </a:cubicBezTo>
                  <a:cubicBezTo>
                    <a:pt x="4067" y="452"/>
                    <a:pt x="3875" y="618"/>
                    <a:pt x="3715" y="807"/>
                  </a:cubicBezTo>
                  <a:cubicBezTo>
                    <a:pt x="3539" y="1015"/>
                    <a:pt x="3365" y="1223"/>
                    <a:pt x="3173" y="1418"/>
                  </a:cubicBezTo>
                  <a:cubicBezTo>
                    <a:pt x="2773" y="1825"/>
                    <a:pt x="2395" y="2251"/>
                    <a:pt x="2024" y="2686"/>
                  </a:cubicBezTo>
                  <a:cubicBezTo>
                    <a:pt x="1662" y="3112"/>
                    <a:pt x="1283" y="3523"/>
                    <a:pt x="931" y="3958"/>
                  </a:cubicBezTo>
                  <a:cubicBezTo>
                    <a:pt x="787" y="4138"/>
                    <a:pt x="629" y="4304"/>
                    <a:pt x="456" y="4456"/>
                  </a:cubicBezTo>
                  <a:cubicBezTo>
                    <a:pt x="274" y="4616"/>
                    <a:pt x="86" y="4820"/>
                    <a:pt x="46" y="5069"/>
                  </a:cubicBezTo>
                  <a:cubicBezTo>
                    <a:pt x="1" y="5348"/>
                    <a:pt x="118" y="5633"/>
                    <a:pt x="411" y="5713"/>
                  </a:cubicBezTo>
                  <a:cubicBezTo>
                    <a:pt x="451" y="5724"/>
                    <a:pt x="493" y="5729"/>
                    <a:pt x="537" y="5729"/>
                  </a:cubicBezTo>
                  <a:cubicBezTo>
                    <a:pt x="765" y="5729"/>
                    <a:pt x="1017" y="5583"/>
                    <a:pt x="1055" y="5348"/>
                  </a:cubicBezTo>
                  <a:cubicBezTo>
                    <a:pt x="1057" y="5335"/>
                    <a:pt x="1060" y="5325"/>
                    <a:pt x="1063" y="5318"/>
                  </a:cubicBezTo>
                  <a:lnTo>
                    <a:pt x="1063" y="5318"/>
                  </a:lnTo>
                  <a:cubicBezTo>
                    <a:pt x="1084" y="5298"/>
                    <a:pt x="1133" y="5252"/>
                    <a:pt x="1146" y="5240"/>
                  </a:cubicBezTo>
                  <a:cubicBezTo>
                    <a:pt x="1213" y="5179"/>
                    <a:pt x="1284" y="5124"/>
                    <a:pt x="1350" y="5061"/>
                  </a:cubicBezTo>
                  <a:cubicBezTo>
                    <a:pt x="1524" y="4898"/>
                    <a:pt x="1667" y="4702"/>
                    <a:pt x="1818" y="4517"/>
                  </a:cubicBezTo>
                  <a:cubicBezTo>
                    <a:pt x="2179" y="4078"/>
                    <a:pt x="2565" y="3658"/>
                    <a:pt x="2936" y="3226"/>
                  </a:cubicBezTo>
                  <a:cubicBezTo>
                    <a:pt x="3295" y="2806"/>
                    <a:pt x="3680" y="2414"/>
                    <a:pt x="4057" y="2008"/>
                  </a:cubicBezTo>
                  <a:cubicBezTo>
                    <a:pt x="4231" y="1819"/>
                    <a:pt x="4391" y="1616"/>
                    <a:pt x="4563" y="1422"/>
                  </a:cubicBezTo>
                  <a:cubicBezTo>
                    <a:pt x="4752" y="1211"/>
                    <a:pt x="4950" y="1014"/>
                    <a:pt x="5104" y="772"/>
                  </a:cubicBezTo>
                  <a:cubicBezTo>
                    <a:pt x="5358" y="376"/>
                    <a:pt x="4996" y="1"/>
                    <a:pt x="4630" y="1"/>
                  </a:cubicBezTo>
                  <a:close/>
                </a:path>
              </a:pathLst>
            </a:custGeom>
            <a:solidFill>
              <a:srgbClr val="0906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7209756" y="1354087"/>
              <a:ext cx="228205" cy="198420"/>
            </a:xfrm>
            <a:custGeom>
              <a:rect b="b" l="l" r="r" t="t"/>
              <a:pathLst>
                <a:path extrusionOk="0" h="5316" w="6114">
                  <a:moveTo>
                    <a:pt x="761" y="1"/>
                  </a:moveTo>
                  <a:cubicBezTo>
                    <a:pt x="359" y="1"/>
                    <a:pt x="1" y="526"/>
                    <a:pt x="369" y="895"/>
                  </a:cubicBezTo>
                  <a:cubicBezTo>
                    <a:pt x="753" y="1276"/>
                    <a:pt x="1192" y="1593"/>
                    <a:pt x="1592" y="1956"/>
                  </a:cubicBezTo>
                  <a:cubicBezTo>
                    <a:pt x="1803" y="2148"/>
                    <a:pt x="2001" y="2355"/>
                    <a:pt x="2203" y="2557"/>
                  </a:cubicBezTo>
                  <a:cubicBezTo>
                    <a:pt x="2397" y="2752"/>
                    <a:pt x="2608" y="2917"/>
                    <a:pt x="2818" y="3096"/>
                  </a:cubicBezTo>
                  <a:cubicBezTo>
                    <a:pt x="3225" y="3445"/>
                    <a:pt x="3651" y="3755"/>
                    <a:pt x="4071" y="4085"/>
                  </a:cubicBezTo>
                  <a:cubicBezTo>
                    <a:pt x="4477" y="4403"/>
                    <a:pt x="4759" y="4841"/>
                    <a:pt x="5156" y="5168"/>
                  </a:cubicBezTo>
                  <a:cubicBezTo>
                    <a:pt x="5269" y="5262"/>
                    <a:pt x="5407" y="5316"/>
                    <a:pt x="5544" y="5316"/>
                  </a:cubicBezTo>
                  <a:cubicBezTo>
                    <a:pt x="5669" y="5316"/>
                    <a:pt x="5793" y="5270"/>
                    <a:pt x="5896" y="5168"/>
                  </a:cubicBezTo>
                  <a:cubicBezTo>
                    <a:pt x="6080" y="4982"/>
                    <a:pt x="6114" y="4608"/>
                    <a:pt x="5896" y="4428"/>
                  </a:cubicBezTo>
                  <a:cubicBezTo>
                    <a:pt x="5496" y="4098"/>
                    <a:pt x="5209" y="3660"/>
                    <a:pt x="4802" y="3337"/>
                  </a:cubicBezTo>
                  <a:cubicBezTo>
                    <a:pt x="4386" y="3007"/>
                    <a:pt x="3962" y="2701"/>
                    <a:pt x="3558" y="2356"/>
                  </a:cubicBezTo>
                  <a:cubicBezTo>
                    <a:pt x="3361" y="2187"/>
                    <a:pt x="3159" y="2033"/>
                    <a:pt x="2976" y="1849"/>
                  </a:cubicBezTo>
                  <a:cubicBezTo>
                    <a:pt x="2774" y="1647"/>
                    <a:pt x="2575" y="1439"/>
                    <a:pt x="2364" y="1245"/>
                  </a:cubicBezTo>
                  <a:cubicBezTo>
                    <a:pt x="1955" y="869"/>
                    <a:pt x="1503" y="546"/>
                    <a:pt x="1109" y="155"/>
                  </a:cubicBezTo>
                  <a:cubicBezTo>
                    <a:pt x="1001" y="46"/>
                    <a:pt x="879" y="1"/>
                    <a:pt x="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" name="Google Shape;447;p34"/>
          <p:cNvGrpSpPr/>
          <p:nvPr/>
        </p:nvGrpSpPr>
        <p:grpSpPr>
          <a:xfrm>
            <a:off x="6888109" y="2403761"/>
            <a:ext cx="2081194" cy="3155825"/>
            <a:chOff x="4830875" y="2176350"/>
            <a:chExt cx="1631925" cy="2474575"/>
          </a:xfrm>
        </p:grpSpPr>
        <p:sp>
          <p:nvSpPr>
            <p:cNvPr id="448" name="Google Shape;448;p34"/>
            <p:cNvSpPr/>
            <p:nvPr/>
          </p:nvSpPr>
          <p:spPr>
            <a:xfrm>
              <a:off x="4830875" y="2176350"/>
              <a:ext cx="1631925" cy="2430775"/>
            </a:xfrm>
            <a:custGeom>
              <a:rect b="b" l="l" r="r" t="t"/>
              <a:pathLst>
                <a:path extrusionOk="0" h="97231" w="65277">
                  <a:moveTo>
                    <a:pt x="10282" y="1"/>
                  </a:moveTo>
                  <a:cubicBezTo>
                    <a:pt x="9342" y="1"/>
                    <a:pt x="8443" y="254"/>
                    <a:pt x="7669" y="860"/>
                  </a:cubicBezTo>
                  <a:cubicBezTo>
                    <a:pt x="6506" y="1770"/>
                    <a:pt x="5963" y="3253"/>
                    <a:pt x="5591" y="4682"/>
                  </a:cubicBezTo>
                  <a:cubicBezTo>
                    <a:pt x="3727" y="11832"/>
                    <a:pt x="4807" y="19704"/>
                    <a:pt x="8529" y="26087"/>
                  </a:cubicBezTo>
                  <a:cubicBezTo>
                    <a:pt x="7890" y="25601"/>
                    <a:pt x="7144" y="25385"/>
                    <a:pt x="6377" y="25385"/>
                  </a:cubicBezTo>
                  <a:cubicBezTo>
                    <a:pt x="4553" y="25385"/>
                    <a:pt x="2615" y="26607"/>
                    <a:pt x="1745" y="28310"/>
                  </a:cubicBezTo>
                  <a:cubicBezTo>
                    <a:pt x="511" y="30727"/>
                    <a:pt x="859" y="33632"/>
                    <a:pt x="1466" y="36278"/>
                  </a:cubicBezTo>
                  <a:cubicBezTo>
                    <a:pt x="2987" y="42913"/>
                    <a:pt x="6010" y="49291"/>
                    <a:pt x="10723" y="54202"/>
                  </a:cubicBezTo>
                  <a:cubicBezTo>
                    <a:pt x="9381" y="53363"/>
                    <a:pt x="7799" y="52918"/>
                    <a:pt x="6218" y="52918"/>
                  </a:cubicBezTo>
                  <a:cubicBezTo>
                    <a:pt x="5869" y="52918"/>
                    <a:pt x="5520" y="52940"/>
                    <a:pt x="5174" y="52984"/>
                  </a:cubicBezTo>
                  <a:cubicBezTo>
                    <a:pt x="4400" y="53081"/>
                    <a:pt x="3572" y="53334"/>
                    <a:pt x="3146" y="53985"/>
                  </a:cubicBezTo>
                  <a:cubicBezTo>
                    <a:pt x="1" y="58785"/>
                    <a:pt x="5245" y="65497"/>
                    <a:pt x="10815" y="70817"/>
                  </a:cubicBezTo>
                  <a:cubicBezTo>
                    <a:pt x="19098" y="78729"/>
                    <a:pt x="28422" y="84891"/>
                    <a:pt x="38472" y="90279"/>
                  </a:cubicBezTo>
                  <a:cubicBezTo>
                    <a:pt x="42752" y="92572"/>
                    <a:pt x="50103" y="97231"/>
                    <a:pt x="56186" y="97231"/>
                  </a:cubicBezTo>
                  <a:cubicBezTo>
                    <a:pt x="58369" y="97231"/>
                    <a:pt x="60389" y="96631"/>
                    <a:pt x="62045" y="95106"/>
                  </a:cubicBezTo>
                  <a:cubicBezTo>
                    <a:pt x="65277" y="92239"/>
                    <a:pt x="64191" y="86594"/>
                    <a:pt x="63693" y="82879"/>
                  </a:cubicBezTo>
                  <a:cubicBezTo>
                    <a:pt x="62979" y="77553"/>
                    <a:pt x="61918" y="72278"/>
                    <a:pt x="60517" y="67091"/>
                  </a:cubicBezTo>
                  <a:cubicBezTo>
                    <a:pt x="59047" y="61650"/>
                    <a:pt x="57622" y="53949"/>
                    <a:pt x="53688" y="49699"/>
                  </a:cubicBezTo>
                  <a:cubicBezTo>
                    <a:pt x="52289" y="48187"/>
                    <a:pt x="50218" y="47152"/>
                    <a:pt x="48214" y="47152"/>
                  </a:cubicBezTo>
                  <a:cubicBezTo>
                    <a:pt x="47375" y="47152"/>
                    <a:pt x="46548" y="47333"/>
                    <a:pt x="45787" y="47737"/>
                  </a:cubicBezTo>
                  <a:cubicBezTo>
                    <a:pt x="45694" y="39189"/>
                    <a:pt x="43391" y="30676"/>
                    <a:pt x="39165" y="23249"/>
                  </a:cubicBezTo>
                  <a:cubicBezTo>
                    <a:pt x="37866" y="20967"/>
                    <a:pt x="36252" y="18672"/>
                    <a:pt x="33833" y="17652"/>
                  </a:cubicBezTo>
                  <a:cubicBezTo>
                    <a:pt x="33167" y="17372"/>
                    <a:pt x="32430" y="17235"/>
                    <a:pt x="31694" y="17235"/>
                  </a:cubicBezTo>
                  <a:cubicBezTo>
                    <a:pt x="29755" y="17235"/>
                    <a:pt x="27825" y="18188"/>
                    <a:pt x="27237" y="19998"/>
                  </a:cubicBezTo>
                  <a:cubicBezTo>
                    <a:pt x="24349" y="13488"/>
                    <a:pt x="21274" y="6725"/>
                    <a:pt x="15735" y="2253"/>
                  </a:cubicBezTo>
                  <a:cubicBezTo>
                    <a:pt x="14204" y="1016"/>
                    <a:pt x="12162" y="1"/>
                    <a:pt x="10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5212725" y="2855825"/>
              <a:ext cx="842700" cy="1255175"/>
            </a:xfrm>
            <a:custGeom>
              <a:rect b="b" l="l" r="r" t="t"/>
              <a:pathLst>
                <a:path extrusionOk="0" h="50207" w="33708">
                  <a:moveTo>
                    <a:pt x="5307" y="0"/>
                  </a:moveTo>
                  <a:cubicBezTo>
                    <a:pt x="4823" y="0"/>
                    <a:pt x="4359" y="131"/>
                    <a:pt x="3959" y="443"/>
                  </a:cubicBezTo>
                  <a:cubicBezTo>
                    <a:pt x="3360" y="914"/>
                    <a:pt x="3079" y="1680"/>
                    <a:pt x="2887" y="2417"/>
                  </a:cubicBezTo>
                  <a:cubicBezTo>
                    <a:pt x="1925" y="6110"/>
                    <a:pt x="2483" y="10174"/>
                    <a:pt x="4404" y="13471"/>
                  </a:cubicBezTo>
                  <a:cubicBezTo>
                    <a:pt x="4074" y="13220"/>
                    <a:pt x="3688" y="13108"/>
                    <a:pt x="3292" y="13108"/>
                  </a:cubicBezTo>
                  <a:cubicBezTo>
                    <a:pt x="2350" y="13108"/>
                    <a:pt x="1350" y="13739"/>
                    <a:pt x="901" y="14618"/>
                  </a:cubicBezTo>
                  <a:cubicBezTo>
                    <a:pt x="263" y="15867"/>
                    <a:pt x="443" y="17366"/>
                    <a:pt x="757" y="18733"/>
                  </a:cubicBezTo>
                  <a:cubicBezTo>
                    <a:pt x="1541" y="22160"/>
                    <a:pt x="3103" y="25453"/>
                    <a:pt x="5536" y="27988"/>
                  </a:cubicBezTo>
                  <a:cubicBezTo>
                    <a:pt x="4836" y="27553"/>
                    <a:pt x="4030" y="27326"/>
                    <a:pt x="3212" y="27326"/>
                  </a:cubicBezTo>
                  <a:cubicBezTo>
                    <a:pt x="3032" y="27326"/>
                    <a:pt x="2851" y="27337"/>
                    <a:pt x="2671" y="27359"/>
                  </a:cubicBezTo>
                  <a:cubicBezTo>
                    <a:pt x="2272" y="27410"/>
                    <a:pt x="1844" y="27541"/>
                    <a:pt x="1624" y="27877"/>
                  </a:cubicBezTo>
                  <a:cubicBezTo>
                    <a:pt x="0" y="30355"/>
                    <a:pt x="2707" y="33822"/>
                    <a:pt x="5583" y="36569"/>
                  </a:cubicBezTo>
                  <a:cubicBezTo>
                    <a:pt x="9860" y="40655"/>
                    <a:pt x="14676" y="43836"/>
                    <a:pt x="19865" y="46617"/>
                  </a:cubicBezTo>
                  <a:cubicBezTo>
                    <a:pt x="22075" y="47801"/>
                    <a:pt x="25872" y="50206"/>
                    <a:pt x="29013" y="50206"/>
                  </a:cubicBezTo>
                  <a:cubicBezTo>
                    <a:pt x="30140" y="50206"/>
                    <a:pt x="31183" y="49896"/>
                    <a:pt x="32038" y="49109"/>
                  </a:cubicBezTo>
                  <a:cubicBezTo>
                    <a:pt x="33707" y="47629"/>
                    <a:pt x="33146" y="44713"/>
                    <a:pt x="32889" y="42795"/>
                  </a:cubicBezTo>
                  <a:cubicBezTo>
                    <a:pt x="32521" y="40046"/>
                    <a:pt x="31973" y="37323"/>
                    <a:pt x="31249" y="34643"/>
                  </a:cubicBezTo>
                  <a:cubicBezTo>
                    <a:pt x="30490" y="31834"/>
                    <a:pt x="29754" y="27858"/>
                    <a:pt x="27723" y="25662"/>
                  </a:cubicBezTo>
                  <a:cubicBezTo>
                    <a:pt x="27000" y="24882"/>
                    <a:pt x="25930" y="24348"/>
                    <a:pt x="24895" y="24348"/>
                  </a:cubicBezTo>
                  <a:cubicBezTo>
                    <a:pt x="24463" y="24348"/>
                    <a:pt x="24036" y="24441"/>
                    <a:pt x="23643" y="24649"/>
                  </a:cubicBezTo>
                  <a:cubicBezTo>
                    <a:pt x="23595" y="20236"/>
                    <a:pt x="22406" y="15840"/>
                    <a:pt x="20222" y="12004"/>
                  </a:cubicBezTo>
                  <a:cubicBezTo>
                    <a:pt x="19552" y="10827"/>
                    <a:pt x="18719" y="9640"/>
                    <a:pt x="17470" y="9115"/>
                  </a:cubicBezTo>
                  <a:cubicBezTo>
                    <a:pt x="17126" y="8970"/>
                    <a:pt x="16745" y="8899"/>
                    <a:pt x="16365" y="8899"/>
                  </a:cubicBezTo>
                  <a:cubicBezTo>
                    <a:pt x="15364" y="8899"/>
                    <a:pt x="14367" y="9392"/>
                    <a:pt x="14064" y="10326"/>
                  </a:cubicBezTo>
                  <a:cubicBezTo>
                    <a:pt x="12573" y="6965"/>
                    <a:pt x="10984" y="3473"/>
                    <a:pt x="8124" y="1163"/>
                  </a:cubicBezTo>
                  <a:cubicBezTo>
                    <a:pt x="7333" y="524"/>
                    <a:pt x="6278" y="0"/>
                    <a:pt x="53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5143175" y="2474450"/>
              <a:ext cx="1238725" cy="2176475"/>
            </a:xfrm>
            <a:custGeom>
              <a:rect b="b" l="l" r="r" t="t"/>
              <a:pathLst>
                <a:path extrusionOk="0" h="87059" w="49549">
                  <a:moveTo>
                    <a:pt x="491" y="0"/>
                  </a:moveTo>
                  <a:lnTo>
                    <a:pt x="1" y="186"/>
                  </a:lnTo>
                  <a:cubicBezTo>
                    <a:pt x="11837" y="31534"/>
                    <a:pt x="28369" y="60762"/>
                    <a:pt x="49137" y="87058"/>
                  </a:cubicBezTo>
                  <a:lnTo>
                    <a:pt x="49548" y="86734"/>
                  </a:lnTo>
                  <a:cubicBezTo>
                    <a:pt x="28813" y="60479"/>
                    <a:pt x="12308" y="3130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5070225" y="2906500"/>
              <a:ext cx="622150" cy="605825"/>
            </a:xfrm>
            <a:custGeom>
              <a:rect b="b" l="l" r="r" t="t"/>
              <a:pathLst>
                <a:path extrusionOk="0" h="24233" w="24886">
                  <a:moveTo>
                    <a:pt x="24367" y="1"/>
                  </a:moveTo>
                  <a:lnTo>
                    <a:pt x="21472" y="23368"/>
                  </a:lnTo>
                  <a:lnTo>
                    <a:pt x="271" y="10575"/>
                  </a:lnTo>
                  <a:lnTo>
                    <a:pt x="1" y="11023"/>
                  </a:lnTo>
                  <a:lnTo>
                    <a:pt x="21892" y="24233"/>
                  </a:lnTo>
                  <a:lnTo>
                    <a:pt x="24886" y="65"/>
                  </a:lnTo>
                  <a:lnTo>
                    <a:pt x="24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5459075" y="3733875"/>
              <a:ext cx="699425" cy="547825"/>
            </a:xfrm>
            <a:custGeom>
              <a:rect b="b" l="l" r="r" t="t"/>
              <a:pathLst>
                <a:path extrusionOk="0" h="21913" w="27977">
                  <a:moveTo>
                    <a:pt x="27462" y="1"/>
                  </a:moveTo>
                  <a:cubicBezTo>
                    <a:pt x="26120" y="7016"/>
                    <a:pt x="25294" y="14121"/>
                    <a:pt x="24992" y="21257"/>
                  </a:cubicBezTo>
                  <a:cubicBezTo>
                    <a:pt x="16421" y="19218"/>
                    <a:pt x="8115" y="16199"/>
                    <a:pt x="236" y="12257"/>
                  </a:cubicBezTo>
                  <a:lnTo>
                    <a:pt x="1" y="12727"/>
                  </a:lnTo>
                  <a:cubicBezTo>
                    <a:pt x="8012" y="16732"/>
                    <a:pt x="16462" y="19791"/>
                    <a:pt x="25181" y="21840"/>
                  </a:cubicBezTo>
                  <a:lnTo>
                    <a:pt x="25489" y="21913"/>
                  </a:lnTo>
                  <a:lnTo>
                    <a:pt x="25502" y="21596"/>
                  </a:lnTo>
                  <a:cubicBezTo>
                    <a:pt x="25791" y="14378"/>
                    <a:pt x="26619" y="7193"/>
                    <a:pt x="27977" y="100"/>
                  </a:cubicBezTo>
                  <a:lnTo>
                    <a:pt x="274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5"/>
          <p:cNvGrpSpPr/>
          <p:nvPr/>
        </p:nvGrpSpPr>
        <p:grpSpPr>
          <a:xfrm flipH="1">
            <a:off x="-307784" y="-279812"/>
            <a:ext cx="9717778" cy="5424848"/>
            <a:chOff x="-307784" y="-235699"/>
            <a:chExt cx="9717778" cy="5424848"/>
          </a:xfrm>
        </p:grpSpPr>
        <p:sp>
          <p:nvSpPr>
            <p:cNvPr id="455" name="Google Shape;455;p35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" name="Google Shape;457;p35"/>
          <p:cNvSpPr/>
          <p:nvPr/>
        </p:nvSpPr>
        <p:spPr>
          <a:xfrm rot="956537">
            <a:off x="6782819" y="-480322"/>
            <a:ext cx="2330511" cy="2040641"/>
          </a:xfrm>
          <a:custGeom>
            <a:rect b="b" l="l" r="r" t="t"/>
            <a:pathLst>
              <a:path extrusionOk="0" h="20166" w="23030">
                <a:moveTo>
                  <a:pt x="10247" y="1"/>
                </a:moveTo>
                <a:cubicBezTo>
                  <a:pt x="9077" y="1"/>
                  <a:pt x="7927" y="143"/>
                  <a:pt x="6859" y="434"/>
                </a:cubicBezTo>
                <a:cubicBezTo>
                  <a:pt x="4745" y="1010"/>
                  <a:pt x="2650" y="2074"/>
                  <a:pt x="1452" y="3908"/>
                </a:cubicBezTo>
                <a:cubicBezTo>
                  <a:pt x="700" y="5059"/>
                  <a:pt x="355" y="6433"/>
                  <a:pt x="210" y="7800"/>
                </a:cubicBezTo>
                <a:cubicBezTo>
                  <a:pt x="1" y="9748"/>
                  <a:pt x="179" y="11757"/>
                  <a:pt x="898" y="13580"/>
                </a:cubicBezTo>
                <a:cubicBezTo>
                  <a:pt x="2452" y="17523"/>
                  <a:pt x="6649" y="20165"/>
                  <a:pt x="10871" y="20165"/>
                </a:cubicBezTo>
                <a:cubicBezTo>
                  <a:pt x="11342" y="20165"/>
                  <a:pt x="11813" y="20132"/>
                  <a:pt x="12280" y="20065"/>
                </a:cubicBezTo>
                <a:cubicBezTo>
                  <a:pt x="16941" y="19390"/>
                  <a:pt x="20890" y="15446"/>
                  <a:pt x="21748" y="10814"/>
                </a:cubicBezTo>
                <a:cubicBezTo>
                  <a:pt x="23029" y="3884"/>
                  <a:pt x="16354" y="1"/>
                  <a:pt x="102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5"/>
          <p:cNvSpPr/>
          <p:nvPr/>
        </p:nvSpPr>
        <p:spPr>
          <a:xfrm>
            <a:off x="7526476" y="-455123"/>
            <a:ext cx="2150628" cy="2744070"/>
          </a:xfrm>
          <a:custGeom>
            <a:rect b="b" l="l" r="r" t="t"/>
            <a:pathLst>
              <a:path extrusionOk="0" h="25550" w="20024">
                <a:moveTo>
                  <a:pt x="5098" y="0"/>
                </a:moveTo>
                <a:cubicBezTo>
                  <a:pt x="0" y="0"/>
                  <a:pt x="1801" y="7620"/>
                  <a:pt x="3804" y="10075"/>
                </a:cubicBezTo>
                <a:cubicBezTo>
                  <a:pt x="6142" y="12942"/>
                  <a:pt x="10256" y="14520"/>
                  <a:pt x="11259" y="18079"/>
                </a:cubicBezTo>
                <a:cubicBezTo>
                  <a:pt x="11867" y="20232"/>
                  <a:pt x="11217" y="22855"/>
                  <a:pt x="12713" y="24518"/>
                </a:cubicBezTo>
                <a:cubicBezTo>
                  <a:pt x="13350" y="25225"/>
                  <a:pt x="14266" y="25550"/>
                  <a:pt x="15210" y="25550"/>
                </a:cubicBezTo>
                <a:cubicBezTo>
                  <a:pt x="16289" y="25550"/>
                  <a:pt x="17403" y="25126"/>
                  <a:pt x="18178" y="24364"/>
                </a:cubicBezTo>
                <a:cubicBezTo>
                  <a:pt x="19631" y="22936"/>
                  <a:pt x="20023" y="20697"/>
                  <a:pt x="19716" y="18684"/>
                </a:cubicBezTo>
                <a:cubicBezTo>
                  <a:pt x="19241" y="15571"/>
                  <a:pt x="17340" y="12869"/>
                  <a:pt x="15248" y="10516"/>
                </a:cubicBezTo>
                <a:cubicBezTo>
                  <a:pt x="13295" y="8322"/>
                  <a:pt x="11124" y="6309"/>
                  <a:pt x="9448" y="3883"/>
                </a:cubicBezTo>
                <a:cubicBezTo>
                  <a:pt x="8310" y="2235"/>
                  <a:pt x="7728" y="140"/>
                  <a:pt x="5405" y="9"/>
                </a:cubicBezTo>
                <a:cubicBezTo>
                  <a:pt x="5300" y="3"/>
                  <a:pt x="5197" y="0"/>
                  <a:pt x="50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5"/>
          <p:cNvSpPr/>
          <p:nvPr/>
        </p:nvSpPr>
        <p:spPr>
          <a:xfrm rot="-2477626">
            <a:off x="-882962" y="2064510"/>
            <a:ext cx="2355509" cy="2320592"/>
          </a:xfrm>
          <a:custGeom>
            <a:rect b="b" l="l" r="r" t="t"/>
            <a:pathLst>
              <a:path extrusionOk="0" h="15685" w="15921">
                <a:moveTo>
                  <a:pt x="9687" y="1"/>
                </a:moveTo>
                <a:cubicBezTo>
                  <a:pt x="7710" y="1"/>
                  <a:pt x="5604" y="380"/>
                  <a:pt x="3977" y="701"/>
                </a:cubicBezTo>
                <a:cubicBezTo>
                  <a:pt x="2949" y="904"/>
                  <a:pt x="1883" y="1210"/>
                  <a:pt x="1148" y="1955"/>
                </a:cubicBezTo>
                <a:cubicBezTo>
                  <a:pt x="130" y="2988"/>
                  <a:pt x="1" y="4598"/>
                  <a:pt x="126" y="6043"/>
                </a:cubicBezTo>
                <a:cubicBezTo>
                  <a:pt x="376" y="8891"/>
                  <a:pt x="1370" y="11626"/>
                  <a:pt x="3007" y="13971"/>
                </a:cubicBezTo>
                <a:cubicBezTo>
                  <a:pt x="3587" y="14800"/>
                  <a:pt x="4371" y="15640"/>
                  <a:pt x="5382" y="15682"/>
                </a:cubicBezTo>
                <a:cubicBezTo>
                  <a:pt x="5407" y="15684"/>
                  <a:pt x="5432" y="15684"/>
                  <a:pt x="5457" y="15684"/>
                </a:cubicBezTo>
                <a:cubicBezTo>
                  <a:pt x="6305" y="15684"/>
                  <a:pt x="7072" y="15096"/>
                  <a:pt x="7538" y="14380"/>
                </a:cubicBezTo>
                <a:cubicBezTo>
                  <a:pt x="8017" y="13644"/>
                  <a:pt x="8249" y="12779"/>
                  <a:pt x="8538" y="11949"/>
                </a:cubicBezTo>
                <a:cubicBezTo>
                  <a:pt x="9377" y="9557"/>
                  <a:pt x="10744" y="7384"/>
                  <a:pt x="12535" y="5591"/>
                </a:cubicBezTo>
                <a:cubicBezTo>
                  <a:pt x="14015" y="4114"/>
                  <a:pt x="15921" y="1651"/>
                  <a:pt x="13023" y="521"/>
                </a:cubicBezTo>
                <a:cubicBezTo>
                  <a:pt x="12050" y="141"/>
                  <a:pt x="10892" y="1"/>
                  <a:pt x="96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5"/>
          <p:cNvSpPr/>
          <p:nvPr/>
        </p:nvSpPr>
        <p:spPr>
          <a:xfrm>
            <a:off x="-329100" y="2851600"/>
            <a:ext cx="2538533" cy="2531959"/>
          </a:xfrm>
          <a:custGeom>
            <a:rect b="b" l="l" r="r" t="t"/>
            <a:pathLst>
              <a:path extrusionOk="0" h="36589" w="36684">
                <a:moveTo>
                  <a:pt x="28707" y="1"/>
                </a:moveTo>
                <a:cubicBezTo>
                  <a:pt x="26630" y="1"/>
                  <a:pt x="23425" y="3677"/>
                  <a:pt x="22587" y="4843"/>
                </a:cubicBezTo>
                <a:cubicBezTo>
                  <a:pt x="18469" y="10569"/>
                  <a:pt x="15509" y="17033"/>
                  <a:pt x="12577" y="23449"/>
                </a:cubicBezTo>
                <a:cubicBezTo>
                  <a:pt x="13173" y="18294"/>
                  <a:pt x="13288" y="13097"/>
                  <a:pt x="12922" y="7921"/>
                </a:cubicBezTo>
                <a:cubicBezTo>
                  <a:pt x="12865" y="7123"/>
                  <a:pt x="12668" y="6155"/>
                  <a:pt x="11905" y="5915"/>
                </a:cubicBezTo>
                <a:cubicBezTo>
                  <a:pt x="11797" y="5881"/>
                  <a:pt x="11691" y="5865"/>
                  <a:pt x="11585" y="5865"/>
                </a:cubicBezTo>
                <a:cubicBezTo>
                  <a:pt x="10967" y="5865"/>
                  <a:pt x="10390" y="6401"/>
                  <a:pt x="9979" y="6915"/>
                </a:cubicBezTo>
                <a:cubicBezTo>
                  <a:pt x="4200" y="14133"/>
                  <a:pt x="1" y="36589"/>
                  <a:pt x="13520" y="36589"/>
                </a:cubicBezTo>
                <a:cubicBezTo>
                  <a:pt x="14270" y="36589"/>
                  <a:pt x="15076" y="36519"/>
                  <a:pt x="15938" y="36374"/>
                </a:cubicBezTo>
                <a:cubicBezTo>
                  <a:pt x="19692" y="35744"/>
                  <a:pt x="22981" y="33539"/>
                  <a:pt x="25964" y="31177"/>
                </a:cubicBezTo>
                <a:cubicBezTo>
                  <a:pt x="30289" y="27751"/>
                  <a:pt x="34372" y="23699"/>
                  <a:pt x="36361" y="18552"/>
                </a:cubicBezTo>
                <a:cubicBezTo>
                  <a:pt x="36529" y="18115"/>
                  <a:pt x="36684" y="17636"/>
                  <a:pt x="36547" y="17187"/>
                </a:cubicBezTo>
                <a:cubicBezTo>
                  <a:pt x="36353" y="16541"/>
                  <a:pt x="35746" y="16307"/>
                  <a:pt x="35052" y="16307"/>
                </a:cubicBezTo>
                <a:cubicBezTo>
                  <a:pt x="34482" y="16307"/>
                  <a:pt x="33853" y="16465"/>
                  <a:pt x="33344" y="16684"/>
                </a:cubicBezTo>
                <a:cubicBezTo>
                  <a:pt x="27395" y="19239"/>
                  <a:pt x="22028" y="23133"/>
                  <a:pt x="17753" y="27995"/>
                </a:cubicBezTo>
                <a:cubicBezTo>
                  <a:pt x="20555" y="21598"/>
                  <a:pt x="24359" y="15615"/>
                  <a:pt x="27293" y="9265"/>
                </a:cubicBezTo>
                <a:cubicBezTo>
                  <a:pt x="27986" y="7764"/>
                  <a:pt x="31680" y="1371"/>
                  <a:pt x="29375" y="157"/>
                </a:cubicBezTo>
                <a:cubicBezTo>
                  <a:pt x="29171" y="50"/>
                  <a:pt x="28947" y="1"/>
                  <a:pt x="287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1" name="Google Shape;461;p35"/>
          <p:cNvGrpSpPr/>
          <p:nvPr/>
        </p:nvGrpSpPr>
        <p:grpSpPr>
          <a:xfrm>
            <a:off x="-151450" y="2790757"/>
            <a:ext cx="989138" cy="612041"/>
            <a:chOff x="4914700" y="4439582"/>
            <a:chExt cx="989138" cy="612041"/>
          </a:xfrm>
        </p:grpSpPr>
        <p:sp>
          <p:nvSpPr>
            <p:cNvPr id="462" name="Google Shape;462;p35"/>
            <p:cNvSpPr/>
            <p:nvPr/>
          </p:nvSpPr>
          <p:spPr>
            <a:xfrm>
              <a:off x="5036046" y="4475412"/>
              <a:ext cx="207775" cy="181017"/>
            </a:xfrm>
            <a:custGeom>
              <a:rect b="b" l="l" r="r" t="t"/>
              <a:pathLst>
                <a:path extrusionOk="0" h="5148" w="5909">
                  <a:moveTo>
                    <a:pt x="2665" y="1"/>
                  </a:moveTo>
                  <a:cubicBezTo>
                    <a:pt x="1891" y="1"/>
                    <a:pt x="1112" y="346"/>
                    <a:pt x="671" y="984"/>
                  </a:cubicBezTo>
                  <a:cubicBezTo>
                    <a:pt x="1" y="1954"/>
                    <a:pt x="300" y="3380"/>
                    <a:pt x="1142" y="4193"/>
                  </a:cubicBezTo>
                  <a:cubicBezTo>
                    <a:pt x="1739" y="4758"/>
                    <a:pt x="2817" y="5147"/>
                    <a:pt x="3786" y="5147"/>
                  </a:cubicBezTo>
                  <a:cubicBezTo>
                    <a:pt x="4922" y="5147"/>
                    <a:pt x="5908" y="4612"/>
                    <a:pt x="5793" y="3195"/>
                  </a:cubicBezTo>
                  <a:cubicBezTo>
                    <a:pt x="5678" y="1726"/>
                    <a:pt x="4651" y="370"/>
                    <a:pt x="3196" y="56"/>
                  </a:cubicBezTo>
                  <a:cubicBezTo>
                    <a:pt x="3022" y="19"/>
                    <a:pt x="2844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4914700" y="4854010"/>
              <a:ext cx="195363" cy="197613"/>
            </a:xfrm>
            <a:custGeom>
              <a:rect b="b" l="l" r="r" t="t"/>
              <a:pathLst>
                <a:path extrusionOk="0" h="5620" w="5556">
                  <a:moveTo>
                    <a:pt x="3259" y="1"/>
                  </a:moveTo>
                  <a:cubicBezTo>
                    <a:pt x="2465" y="1"/>
                    <a:pt x="1650" y="403"/>
                    <a:pt x="1148" y="1043"/>
                  </a:cubicBezTo>
                  <a:cubicBezTo>
                    <a:pt x="101" y="2371"/>
                    <a:pt x="1" y="5619"/>
                    <a:pt x="2154" y="5619"/>
                  </a:cubicBezTo>
                  <a:cubicBezTo>
                    <a:pt x="2290" y="5619"/>
                    <a:pt x="2435" y="5606"/>
                    <a:pt x="2588" y="5579"/>
                  </a:cubicBezTo>
                  <a:cubicBezTo>
                    <a:pt x="4029" y="5322"/>
                    <a:pt x="5285" y="4153"/>
                    <a:pt x="5456" y="2683"/>
                  </a:cubicBezTo>
                  <a:cubicBezTo>
                    <a:pt x="5556" y="1742"/>
                    <a:pt x="5128" y="715"/>
                    <a:pt x="4286" y="258"/>
                  </a:cubicBezTo>
                  <a:cubicBezTo>
                    <a:pt x="3968" y="82"/>
                    <a:pt x="3616" y="1"/>
                    <a:pt x="3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5365931" y="4439582"/>
              <a:ext cx="216390" cy="190862"/>
            </a:xfrm>
            <a:custGeom>
              <a:rect b="b" l="l" r="r" t="t"/>
              <a:pathLst>
                <a:path extrusionOk="0" h="5428" w="6154">
                  <a:moveTo>
                    <a:pt x="3780" y="0"/>
                  </a:moveTo>
                  <a:cubicBezTo>
                    <a:pt x="3100" y="0"/>
                    <a:pt x="2402" y="267"/>
                    <a:pt x="1903" y="733"/>
                  </a:cubicBezTo>
                  <a:cubicBezTo>
                    <a:pt x="601" y="1950"/>
                    <a:pt x="1" y="5427"/>
                    <a:pt x="2567" y="5427"/>
                  </a:cubicBezTo>
                  <a:cubicBezTo>
                    <a:pt x="2588" y="5427"/>
                    <a:pt x="2609" y="5427"/>
                    <a:pt x="2630" y="5426"/>
                  </a:cubicBezTo>
                  <a:cubicBezTo>
                    <a:pt x="4085" y="5398"/>
                    <a:pt x="5512" y="4456"/>
                    <a:pt x="5897" y="3016"/>
                  </a:cubicBezTo>
                  <a:cubicBezTo>
                    <a:pt x="6154" y="2103"/>
                    <a:pt x="5883" y="1018"/>
                    <a:pt x="5127" y="434"/>
                  </a:cubicBezTo>
                  <a:cubicBezTo>
                    <a:pt x="4740" y="136"/>
                    <a:pt x="4265" y="0"/>
                    <a:pt x="3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5694129" y="4460151"/>
              <a:ext cx="209709" cy="179997"/>
            </a:xfrm>
            <a:custGeom>
              <a:rect b="b" l="l" r="r" t="t"/>
              <a:pathLst>
                <a:path extrusionOk="0" h="5119" w="5964">
                  <a:moveTo>
                    <a:pt x="2657" y="0"/>
                  </a:moveTo>
                  <a:cubicBezTo>
                    <a:pt x="1866" y="0"/>
                    <a:pt x="1079" y="358"/>
                    <a:pt x="643" y="1018"/>
                  </a:cubicBezTo>
                  <a:cubicBezTo>
                    <a:pt x="1" y="2003"/>
                    <a:pt x="315" y="3415"/>
                    <a:pt x="1185" y="4214"/>
                  </a:cubicBezTo>
                  <a:cubicBezTo>
                    <a:pt x="1779" y="4756"/>
                    <a:pt x="2820" y="5119"/>
                    <a:pt x="3768" y="5119"/>
                  </a:cubicBezTo>
                  <a:cubicBezTo>
                    <a:pt x="4938" y="5119"/>
                    <a:pt x="5963" y="4566"/>
                    <a:pt x="5821" y="3115"/>
                  </a:cubicBezTo>
                  <a:cubicBezTo>
                    <a:pt x="5679" y="1660"/>
                    <a:pt x="4609" y="319"/>
                    <a:pt x="3154" y="48"/>
                  </a:cubicBezTo>
                  <a:cubicBezTo>
                    <a:pt x="2990" y="16"/>
                    <a:pt x="2823" y="0"/>
                    <a:pt x="2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Google Shape;466;p35"/>
          <p:cNvGrpSpPr/>
          <p:nvPr/>
        </p:nvGrpSpPr>
        <p:grpSpPr>
          <a:xfrm rot="1718656">
            <a:off x="8204907" y="1085213"/>
            <a:ext cx="438182" cy="410694"/>
            <a:chOff x="5153307" y="2996433"/>
            <a:chExt cx="228168" cy="213835"/>
          </a:xfrm>
        </p:grpSpPr>
        <p:sp>
          <p:nvSpPr>
            <p:cNvPr id="467" name="Google Shape;467;p35"/>
            <p:cNvSpPr/>
            <p:nvPr/>
          </p:nvSpPr>
          <p:spPr>
            <a:xfrm>
              <a:off x="5166744" y="2996433"/>
              <a:ext cx="199987" cy="213835"/>
            </a:xfrm>
            <a:custGeom>
              <a:rect b="b" l="l" r="r" t="t"/>
              <a:pathLst>
                <a:path extrusionOk="0" h="5729" w="5358">
                  <a:moveTo>
                    <a:pt x="1069" y="5305"/>
                  </a:moveTo>
                  <a:cubicBezTo>
                    <a:pt x="1069" y="5305"/>
                    <a:pt x="1068" y="5307"/>
                    <a:pt x="1066" y="5310"/>
                  </a:cubicBezTo>
                  <a:lnTo>
                    <a:pt x="1066" y="5310"/>
                  </a:lnTo>
                  <a:cubicBezTo>
                    <a:pt x="1067" y="5307"/>
                    <a:pt x="1069" y="5305"/>
                    <a:pt x="1069" y="5305"/>
                  </a:cubicBezTo>
                  <a:close/>
                  <a:moveTo>
                    <a:pt x="1056" y="5323"/>
                  </a:moveTo>
                  <a:cubicBezTo>
                    <a:pt x="1056" y="5324"/>
                    <a:pt x="1055" y="5325"/>
                    <a:pt x="1055" y="5325"/>
                  </a:cubicBezTo>
                  <a:cubicBezTo>
                    <a:pt x="1055" y="5325"/>
                    <a:pt x="1055" y="5324"/>
                    <a:pt x="1056" y="5323"/>
                  </a:cubicBezTo>
                  <a:close/>
                  <a:moveTo>
                    <a:pt x="4630" y="0"/>
                  </a:moveTo>
                  <a:cubicBezTo>
                    <a:pt x="4470" y="0"/>
                    <a:pt x="4310" y="72"/>
                    <a:pt x="4199" y="244"/>
                  </a:cubicBezTo>
                  <a:lnTo>
                    <a:pt x="4199" y="242"/>
                  </a:lnTo>
                  <a:cubicBezTo>
                    <a:pt x="4066" y="450"/>
                    <a:pt x="3875" y="618"/>
                    <a:pt x="3715" y="805"/>
                  </a:cubicBezTo>
                  <a:cubicBezTo>
                    <a:pt x="3539" y="1015"/>
                    <a:pt x="3365" y="1222"/>
                    <a:pt x="3173" y="1417"/>
                  </a:cubicBezTo>
                  <a:cubicBezTo>
                    <a:pt x="2772" y="1823"/>
                    <a:pt x="2394" y="2250"/>
                    <a:pt x="2024" y="2685"/>
                  </a:cubicBezTo>
                  <a:cubicBezTo>
                    <a:pt x="1661" y="3111"/>
                    <a:pt x="1283" y="3521"/>
                    <a:pt x="931" y="3957"/>
                  </a:cubicBezTo>
                  <a:cubicBezTo>
                    <a:pt x="787" y="4136"/>
                    <a:pt x="627" y="4303"/>
                    <a:pt x="454" y="4454"/>
                  </a:cubicBezTo>
                  <a:cubicBezTo>
                    <a:pt x="272" y="4614"/>
                    <a:pt x="85" y="4819"/>
                    <a:pt x="46" y="5068"/>
                  </a:cubicBezTo>
                  <a:cubicBezTo>
                    <a:pt x="0" y="5346"/>
                    <a:pt x="118" y="5631"/>
                    <a:pt x="410" y="5712"/>
                  </a:cubicBezTo>
                  <a:cubicBezTo>
                    <a:pt x="450" y="5723"/>
                    <a:pt x="493" y="5728"/>
                    <a:pt x="536" y="5728"/>
                  </a:cubicBezTo>
                  <a:cubicBezTo>
                    <a:pt x="764" y="5728"/>
                    <a:pt x="1017" y="5582"/>
                    <a:pt x="1055" y="5346"/>
                  </a:cubicBezTo>
                  <a:cubicBezTo>
                    <a:pt x="1056" y="5333"/>
                    <a:pt x="1060" y="5323"/>
                    <a:pt x="1063" y="5316"/>
                  </a:cubicBezTo>
                  <a:lnTo>
                    <a:pt x="1063" y="5316"/>
                  </a:lnTo>
                  <a:cubicBezTo>
                    <a:pt x="1083" y="5296"/>
                    <a:pt x="1132" y="5251"/>
                    <a:pt x="1146" y="5238"/>
                  </a:cubicBezTo>
                  <a:cubicBezTo>
                    <a:pt x="1212" y="5177"/>
                    <a:pt x="1284" y="5122"/>
                    <a:pt x="1350" y="5061"/>
                  </a:cubicBezTo>
                  <a:cubicBezTo>
                    <a:pt x="1524" y="4895"/>
                    <a:pt x="1665" y="4700"/>
                    <a:pt x="1816" y="4516"/>
                  </a:cubicBezTo>
                  <a:cubicBezTo>
                    <a:pt x="2177" y="4076"/>
                    <a:pt x="2564" y="3656"/>
                    <a:pt x="2934" y="3226"/>
                  </a:cubicBezTo>
                  <a:cubicBezTo>
                    <a:pt x="3295" y="2806"/>
                    <a:pt x="3680" y="2413"/>
                    <a:pt x="4057" y="2008"/>
                  </a:cubicBezTo>
                  <a:cubicBezTo>
                    <a:pt x="4231" y="1819"/>
                    <a:pt x="4390" y="1615"/>
                    <a:pt x="4561" y="1423"/>
                  </a:cubicBezTo>
                  <a:cubicBezTo>
                    <a:pt x="4752" y="1211"/>
                    <a:pt x="4948" y="1013"/>
                    <a:pt x="5104" y="772"/>
                  </a:cubicBezTo>
                  <a:cubicBezTo>
                    <a:pt x="5358" y="376"/>
                    <a:pt x="4996" y="0"/>
                    <a:pt x="4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5153307" y="3002143"/>
              <a:ext cx="228168" cy="198420"/>
            </a:xfrm>
            <a:custGeom>
              <a:rect b="b" l="l" r="r" t="t"/>
              <a:pathLst>
                <a:path extrusionOk="0" h="5316" w="6113">
                  <a:moveTo>
                    <a:pt x="761" y="0"/>
                  </a:moveTo>
                  <a:cubicBezTo>
                    <a:pt x="358" y="0"/>
                    <a:pt x="1" y="526"/>
                    <a:pt x="369" y="895"/>
                  </a:cubicBezTo>
                  <a:cubicBezTo>
                    <a:pt x="752" y="1276"/>
                    <a:pt x="1192" y="1593"/>
                    <a:pt x="1592" y="1956"/>
                  </a:cubicBezTo>
                  <a:cubicBezTo>
                    <a:pt x="1803" y="2148"/>
                    <a:pt x="2000" y="2355"/>
                    <a:pt x="2201" y="2557"/>
                  </a:cubicBezTo>
                  <a:cubicBezTo>
                    <a:pt x="2397" y="2752"/>
                    <a:pt x="2608" y="2917"/>
                    <a:pt x="2818" y="3096"/>
                  </a:cubicBezTo>
                  <a:cubicBezTo>
                    <a:pt x="3225" y="3445"/>
                    <a:pt x="3651" y="3755"/>
                    <a:pt x="4071" y="4085"/>
                  </a:cubicBezTo>
                  <a:cubicBezTo>
                    <a:pt x="4476" y="4403"/>
                    <a:pt x="4759" y="4841"/>
                    <a:pt x="5154" y="5168"/>
                  </a:cubicBezTo>
                  <a:cubicBezTo>
                    <a:pt x="5268" y="5262"/>
                    <a:pt x="5406" y="5316"/>
                    <a:pt x="5543" y="5316"/>
                  </a:cubicBezTo>
                  <a:cubicBezTo>
                    <a:pt x="5668" y="5316"/>
                    <a:pt x="5792" y="5270"/>
                    <a:pt x="5894" y="5168"/>
                  </a:cubicBezTo>
                  <a:cubicBezTo>
                    <a:pt x="6080" y="4982"/>
                    <a:pt x="6112" y="4608"/>
                    <a:pt x="5894" y="4428"/>
                  </a:cubicBezTo>
                  <a:cubicBezTo>
                    <a:pt x="5496" y="4098"/>
                    <a:pt x="5209" y="3660"/>
                    <a:pt x="4802" y="3337"/>
                  </a:cubicBezTo>
                  <a:cubicBezTo>
                    <a:pt x="4386" y="3006"/>
                    <a:pt x="3962" y="2701"/>
                    <a:pt x="3558" y="2356"/>
                  </a:cubicBezTo>
                  <a:cubicBezTo>
                    <a:pt x="3360" y="2187"/>
                    <a:pt x="3159" y="2033"/>
                    <a:pt x="2976" y="1849"/>
                  </a:cubicBezTo>
                  <a:cubicBezTo>
                    <a:pt x="2774" y="1647"/>
                    <a:pt x="2575" y="1439"/>
                    <a:pt x="2364" y="1244"/>
                  </a:cubicBezTo>
                  <a:cubicBezTo>
                    <a:pt x="1955" y="869"/>
                    <a:pt x="1503" y="546"/>
                    <a:pt x="1109" y="153"/>
                  </a:cubicBezTo>
                  <a:cubicBezTo>
                    <a:pt x="1001" y="46"/>
                    <a:pt x="879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9" name="Google Shape;469;p35"/>
          <p:cNvSpPr/>
          <p:nvPr/>
        </p:nvSpPr>
        <p:spPr>
          <a:xfrm rot="5253482">
            <a:off x="1402292" y="4579248"/>
            <a:ext cx="466691" cy="431926"/>
          </a:xfrm>
          <a:custGeom>
            <a:rect b="b" l="l" r="r" t="t"/>
            <a:pathLst>
              <a:path extrusionOk="0" h="47188" w="50986">
                <a:moveTo>
                  <a:pt x="12242" y="1"/>
                </a:moveTo>
                <a:cubicBezTo>
                  <a:pt x="11716" y="1"/>
                  <a:pt x="11200" y="130"/>
                  <a:pt x="10764" y="425"/>
                </a:cubicBezTo>
                <a:cubicBezTo>
                  <a:pt x="9807" y="1071"/>
                  <a:pt x="9455" y="2358"/>
                  <a:pt x="9610" y="3501"/>
                </a:cubicBezTo>
                <a:cubicBezTo>
                  <a:pt x="9764" y="4645"/>
                  <a:pt x="10335" y="5685"/>
                  <a:pt x="10903" y="6690"/>
                </a:cubicBezTo>
                <a:cubicBezTo>
                  <a:pt x="12158" y="8913"/>
                  <a:pt x="13452" y="11125"/>
                  <a:pt x="14424" y="13486"/>
                </a:cubicBezTo>
                <a:cubicBezTo>
                  <a:pt x="15452" y="15982"/>
                  <a:pt x="14915" y="18564"/>
                  <a:pt x="12001" y="18564"/>
                </a:cubicBezTo>
                <a:cubicBezTo>
                  <a:pt x="11855" y="18564"/>
                  <a:pt x="11702" y="18558"/>
                  <a:pt x="11544" y="18544"/>
                </a:cubicBezTo>
                <a:cubicBezTo>
                  <a:pt x="8863" y="18319"/>
                  <a:pt x="6407" y="16960"/>
                  <a:pt x="3696" y="16960"/>
                </a:cubicBezTo>
                <a:cubicBezTo>
                  <a:pt x="3375" y="16960"/>
                  <a:pt x="3050" y="16979"/>
                  <a:pt x="2721" y="17021"/>
                </a:cubicBezTo>
                <a:cubicBezTo>
                  <a:pt x="1754" y="17145"/>
                  <a:pt x="720" y="17540"/>
                  <a:pt x="283" y="18411"/>
                </a:cubicBezTo>
                <a:cubicBezTo>
                  <a:pt x="1" y="18971"/>
                  <a:pt x="16" y="19628"/>
                  <a:pt x="37" y="20256"/>
                </a:cubicBezTo>
                <a:cubicBezTo>
                  <a:pt x="81" y="21536"/>
                  <a:pt x="157" y="22913"/>
                  <a:pt x="949" y="23921"/>
                </a:cubicBezTo>
                <a:cubicBezTo>
                  <a:pt x="1546" y="24682"/>
                  <a:pt x="2461" y="25111"/>
                  <a:pt x="3358" y="25470"/>
                </a:cubicBezTo>
                <a:cubicBezTo>
                  <a:pt x="6876" y="26874"/>
                  <a:pt x="10625" y="27594"/>
                  <a:pt x="14406" y="27594"/>
                </a:cubicBezTo>
                <a:cubicBezTo>
                  <a:pt x="14757" y="27594"/>
                  <a:pt x="15109" y="27588"/>
                  <a:pt x="15461" y="27575"/>
                </a:cubicBezTo>
                <a:lnTo>
                  <a:pt x="15461" y="27575"/>
                </a:lnTo>
                <a:cubicBezTo>
                  <a:pt x="15650" y="32192"/>
                  <a:pt x="12131" y="36331"/>
                  <a:pt x="12219" y="40952"/>
                </a:cubicBezTo>
                <a:cubicBezTo>
                  <a:pt x="12248" y="42444"/>
                  <a:pt x="12657" y="43901"/>
                  <a:pt x="13069" y="45336"/>
                </a:cubicBezTo>
                <a:cubicBezTo>
                  <a:pt x="13209" y="45825"/>
                  <a:pt x="13362" y="46334"/>
                  <a:pt x="13718" y="46698"/>
                </a:cubicBezTo>
                <a:cubicBezTo>
                  <a:pt x="14057" y="47046"/>
                  <a:pt x="14487" y="47188"/>
                  <a:pt x="14948" y="47188"/>
                </a:cubicBezTo>
                <a:cubicBezTo>
                  <a:pt x="15776" y="47188"/>
                  <a:pt x="16704" y="46730"/>
                  <a:pt x="17384" y="46184"/>
                </a:cubicBezTo>
                <a:cubicBezTo>
                  <a:pt x="19755" y="44285"/>
                  <a:pt x="21383" y="41584"/>
                  <a:pt x="22455" y="38740"/>
                </a:cubicBezTo>
                <a:cubicBezTo>
                  <a:pt x="23527" y="35897"/>
                  <a:pt x="24082" y="32890"/>
                  <a:pt x="24634" y="29901"/>
                </a:cubicBezTo>
                <a:lnTo>
                  <a:pt x="29383" y="36808"/>
                </a:lnTo>
                <a:cubicBezTo>
                  <a:pt x="30554" y="38511"/>
                  <a:pt x="31780" y="40266"/>
                  <a:pt x="33549" y="41335"/>
                </a:cubicBezTo>
                <a:cubicBezTo>
                  <a:pt x="34445" y="41876"/>
                  <a:pt x="35523" y="42192"/>
                  <a:pt x="36569" y="42192"/>
                </a:cubicBezTo>
                <a:cubicBezTo>
                  <a:pt x="37588" y="42192"/>
                  <a:pt x="38576" y="41892"/>
                  <a:pt x="39335" y="41210"/>
                </a:cubicBezTo>
                <a:cubicBezTo>
                  <a:pt x="40981" y="39731"/>
                  <a:pt x="40948" y="37125"/>
                  <a:pt x="40326" y="35002"/>
                </a:cubicBezTo>
                <a:cubicBezTo>
                  <a:pt x="39188" y="31108"/>
                  <a:pt x="36593" y="27833"/>
                  <a:pt x="34057" y="24667"/>
                </a:cubicBezTo>
                <a:cubicBezTo>
                  <a:pt x="38289" y="22573"/>
                  <a:pt x="43242" y="22526"/>
                  <a:pt x="47685" y="20926"/>
                </a:cubicBezTo>
                <a:cubicBezTo>
                  <a:pt x="49034" y="20441"/>
                  <a:pt x="50490" y="19622"/>
                  <a:pt x="50774" y="18216"/>
                </a:cubicBezTo>
                <a:cubicBezTo>
                  <a:pt x="50985" y="17166"/>
                  <a:pt x="50436" y="16072"/>
                  <a:pt x="49613" y="15388"/>
                </a:cubicBezTo>
                <a:cubicBezTo>
                  <a:pt x="48789" y="14705"/>
                  <a:pt x="47733" y="14369"/>
                  <a:pt x="46685" y="14150"/>
                </a:cubicBezTo>
                <a:cubicBezTo>
                  <a:pt x="45554" y="13914"/>
                  <a:pt x="44399" y="13796"/>
                  <a:pt x="43243" y="13796"/>
                </a:cubicBezTo>
                <a:cubicBezTo>
                  <a:pt x="41457" y="13796"/>
                  <a:pt x="39671" y="14077"/>
                  <a:pt x="37974" y="14635"/>
                </a:cubicBezTo>
                <a:cubicBezTo>
                  <a:pt x="35497" y="15448"/>
                  <a:pt x="33099" y="16854"/>
                  <a:pt x="30521" y="16854"/>
                </a:cubicBezTo>
                <a:cubicBezTo>
                  <a:pt x="30366" y="16854"/>
                  <a:pt x="30211" y="16849"/>
                  <a:pt x="30054" y="16838"/>
                </a:cubicBezTo>
                <a:lnTo>
                  <a:pt x="32905" y="13325"/>
                </a:lnTo>
                <a:cubicBezTo>
                  <a:pt x="35008" y="10731"/>
                  <a:pt x="37184" y="7984"/>
                  <a:pt x="37772" y="4695"/>
                </a:cubicBezTo>
                <a:cubicBezTo>
                  <a:pt x="38007" y="3380"/>
                  <a:pt x="37861" y="1797"/>
                  <a:pt x="36755" y="1047"/>
                </a:cubicBezTo>
                <a:cubicBezTo>
                  <a:pt x="36350" y="773"/>
                  <a:pt x="35899" y="660"/>
                  <a:pt x="35432" y="660"/>
                </a:cubicBezTo>
                <a:cubicBezTo>
                  <a:pt x="34440" y="660"/>
                  <a:pt x="33371" y="1170"/>
                  <a:pt x="32502" y="1735"/>
                </a:cubicBezTo>
                <a:cubicBezTo>
                  <a:pt x="28565" y="4295"/>
                  <a:pt x="26049" y="7453"/>
                  <a:pt x="24117" y="11611"/>
                </a:cubicBezTo>
                <a:cubicBezTo>
                  <a:pt x="24013" y="11834"/>
                  <a:pt x="23889" y="12077"/>
                  <a:pt x="23659" y="12163"/>
                </a:cubicBezTo>
                <a:cubicBezTo>
                  <a:pt x="23600" y="12186"/>
                  <a:pt x="23542" y="12196"/>
                  <a:pt x="23485" y="12196"/>
                </a:cubicBezTo>
                <a:cubicBezTo>
                  <a:pt x="23132" y="12196"/>
                  <a:pt x="22824" y="11803"/>
                  <a:pt x="22633" y="11461"/>
                </a:cubicBezTo>
                <a:cubicBezTo>
                  <a:pt x="20843" y="8256"/>
                  <a:pt x="18720" y="5248"/>
                  <a:pt x="16298" y="2487"/>
                </a:cubicBezTo>
                <a:cubicBezTo>
                  <a:pt x="15993" y="2139"/>
                  <a:pt x="15678" y="1790"/>
                  <a:pt x="15341" y="1469"/>
                </a:cubicBezTo>
                <a:cubicBezTo>
                  <a:pt x="14894" y="1042"/>
                  <a:pt x="14410" y="661"/>
                  <a:pt x="13857" y="389"/>
                </a:cubicBezTo>
                <a:cubicBezTo>
                  <a:pt x="13360" y="144"/>
                  <a:pt x="12795" y="1"/>
                  <a:pt x="122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1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6"/>
          <p:cNvSpPr/>
          <p:nvPr/>
        </p:nvSpPr>
        <p:spPr>
          <a:xfrm rot="9874869">
            <a:off x="-1465073" y="2307205"/>
            <a:ext cx="3252838" cy="4041382"/>
          </a:xfrm>
          <a:custGeom>
            <a:rect b="b" l="l" r="r" t="t"/>
            <a:pathLst>
              <a:path extrusionOk="0" h="48499" w="39036">
                <a:moveTo>
                  <a:pt x="8305" y="132"/>
                </a:moveTo>
                <a:cubicBezTo>
                  <a:pt x="7846" y="132"/>
                  <a:pt x="7386" y="135"/>
                  <a:pt x="6927" y="143"/>
                </a:cubicBezTo>
                <a:cubicBezTo>
                  <a:pt x="4628" y="180"/>
                  <a:pt x="2344" y="0"/>
                  <a:pt x="1518" y="2482"/>
                </a:cubicBezTo>
                <a:cubicBezTo>
                  <a:pt x="415" y="5796"/>
                  <a:pt x="1" y="9108"/>
                  <a:pt x="68" y="12403"/>
                </a:cubicBezTo>
                <a:cubicBezTo>
                  <a:pt x="169" y="17350"/>
                  <a:pt x="1398" y="22141"/>
                  <a:pt x="2808" y="26854"/>
                </a:cubicBezTo>
                <a:cubicBezTo>
                  <a:pt x="4111" y="31209"/>
                  <a:pt x="5678" y="35669"/>
                  <a:pt x="8590" y="39236"/>
                </a:cubicBezTo>
                <a:cubicBezTo>
                  <a:pt x="11799" y="43168"/>
                  <a:pt x="16561" y="45348"/>
                  <a:pt x="21381" y="46585"/>
                </a:cubicBezTo>
                <a:cubicBezTo>
                  <a:pt x="25931" y="47753"/>
                  <a:pt x="30600" y="48394"/>
                  <a:pt x="35296" y="48499"/>
                </a:cubicBezTo>
                <a:cubicBezTo>
                  <a:pt x="37383" y="38516"/>
                  <a:pt x="38597" y="28370"/>
                  <a:pt x="38924" y="18177"/>
                </a:cubicBezTo>
                <a:cubicBezTo>
                  <a:pt x="39014" y="15393"/>
                  <a:pt x="39036" y="12593"/>
                  <a:pt x="38644" y="9836"/>
                </a:cubicBezTo>
                <a:cubicBezTo>
                  <a:pt x="38346" y="7730"/>
                  <a:pt x="37808" y="5602"/>
                  <a:pt x="38163" y="3506"/>
                </a:cubicBezTo>
                <a:cubicBezTo>
                  <a:pt x="38216" y="3192"/>
                  <a:pt x="19237" y="711"/>
                  <a:pt x="17493" y="558"/>
                </a:cubicBezTo>
                <a:cubicBezTo>
                  <a:pt x="14437" y="290"/>
                  <a:pt x="11371" y="132"/>
                  <a:pt x="8305" y="1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2" name="Google Shape;472;p36"/>
          <p:cNvGrpSpPr/>
          <p:nvPr/>
        </p:nvGrpSpPr>
        <p:grpSpPr>
          <a:xfrm rot="5253456">
            <a:off x="-843406" y="2703073"/>
            <a:ext cx="2664518" cy="2514101"/>
            <a:chOff x="4339650" y="480375"/>
            <a:chExt cx="1771425" cy="1671425"/>
          </a:xfrm>
        </p:grpSpPr>
        <p:sp>
          <p:nvSpPr>
            <p:cNvPr id="473" name="Google Shape;473;p36"/>
            <p:cNvSpPr/>
            <p:nvPr/>
          </p:nvSpPr>
          <p:spPr>
            <a:xfrm>
              <a:off x="4339650" y="480375"/>
              <a:ext cx="1771425" cy="1671425"/>
            </a:xfrm>
            <a:custGeom>
              <a:rect b="b" l="l" r="r" t="t"/>
              <a:pathLst>
                <a:path extrusionOk="0" h="66857" w="70857">
                  <a:moveTo>
                    <a:pt x="38157" y="850"/>
                  </a:moveTo>
                  <a:cubicBezTo>
                    <a:pt x="41293" y="850"/>
                    <a:pt x="44518" y="1178"/>
                    <a:pt x="47756" y="1834"/>
                  </a:cubicBezTo>
                  <a:cubicBezTo>
                    <a:pt x="53631" y="3026"/>
                    <a:pt x="61288" y="5831"/>
                    <a:pt x="64404" y="12423"/>
                  </a:cubicBezTo>
                  <a:cubicBezTo>
                    <a:pt x="67349" y="18653"/>
                    <a:pt x="69997" y="25618"/>
                    <a:pt x="69430" y="34315"/>
                  </a:cubicBezTo>
                  <a:cubicBezTo>
                    <a:pt x="69135" y="38850"/>
                    <a:pt x="68390" y="42682"/>
                    <a:pt x="67155" y="46029"/>
                  </a:cubicBezTo>
                  <a:cubicBezTo>
                    <a:pt x="64163" y="54135"/>
                    <a:pt x="57540" y="60843"/>
                    <a:pt x="49439" y="63972"/>
                  </a:cubicBezTo>
                  <a:cubicBezTo>
                    <a:pt x="45915" y="65334"/>
                    <a:pt x="42126" y="66008"/>
                    <a:pt x="38331" y="66008"/>
                  </a:cubicBezTo>
                  <a:cubicBezTo>
                    <a:pt x="33460" y="66008"/>
                    <a:pt x="28577" y="64898"/>
                    <a:pt x="24227" y="62705"/>
                  </a:cubicBezTo>
                  <a:cubicBezTo>
                    <a:pt x="19763" y="60456"/>
                    <a:pt x="15929" y="57150"/>
                    <a:pt x="13086" y="54521"/>
                  </a:cubicBezTo>
                  <a:cubicBezTo>
                    <a:pt x="8677" y="50442"/>
                    <a:pt x="3442" y="44970"/>
                    <a:pt x="2076" y="38796"/>
                  </a:cubicBezTo>
                  <a:cubicBezTo>
                    <a:pt x="881" y="33388"/>
                    <a:pt x="3287" y="26477"/>
                    <a:pt x="4827" y="22838"/>
                  </a:cubicBezTo>
                  <a:cubicBezTo>
                    <a:pt x="9196" y="12518"/>
                    <a:pt x="17813" y="4776"/>
                    <a:pt x="27880" y="2127"/>
                  </a:cubicBezTo>
                  <a:cubicBezTo>
                    <a:pt x="31116" y="1276"/>
                    <a:pt x="34578" y="850"/>
                    <a:pt x="38157" y="850"/>
                  </a:cubicBezTo>
                  <a:close/>
                  <a:moveTo>
                    <a:pt x="38156" y="0"/>
                  </a:moveTo>
                  <a:cubicBezTo>
                    <a:pt x="34505" y="0"/>
                    <a:pt x="30969" y="436"/>
                    <a:pt x="27664" y="1306"/>
                  </a:cubicBezTo>
                  <a:cubicBezTo>
                    <a:pt x="17344" y="4021"/>
                    <a:pt x="8514" y="11947"/>
                    <a:pt x="4044" y="22508"/>
                  </a:cubicBezTo>
                  <a:cubicBezTo>
                    <a:pt x="2465" y="26239"/>
                    <a:pt x="1" y="33342"/>
                    <a:pt x="1247" y="38979"/>
                  </a:cubicBezTo>
                  <a:cubicBezTo>
                    <a:pt x="2663" y="45384"/>
                    <a:pt x="8009" y="50982"/>
                    <a:pt x="12509" y="55145"/>
                  </a:cubicBezTo>
                  <a:cubicBezTo>
                    <a:pt x="15392" y="57812"/>
                    <a:pt x="19286" y="61168"/>
                    <a:pt x="23843" y="63464"/>
                  </a:cubicBezTo>
                  <a:cubicBezTo>
                    <a:pt x="28312" y="65717"/>
                    <a:pt x="33327" y="66857"/>
                    <a:pt x="38330" y="66857"/>
                  </a:cubicBezTo>
                  <a:cubicBezTo>
                    <a:pt x="42231" y="66857"/>
                    <a:pt x="46124" y="66164"/>
                    <a:pt x="49744" y="64765"/>
                  </a:cubicBezTo>
                  <a:cubicBezTo>
                    <a:pt x="58069" y="61548"/>
                    <a:pt x="64877" y="54655"/>
                    <a:pt x="67952" y="46323"/>
                  </a:cubicBezTo>
                  <a:cubicBezTo>
                    <a:pt x="69216" y="42899"/>
                    <a:pt x="69977" y="38989"/>
                    <a:pt x="70278" y="34371"/>
                  </a:cubicBezTo>
                  <a:cubicBezTo>
                    <a:pt x="70856" y="25480"/>
                    <a:pt x="68165" y="18394"/>
                    <a:pt x="65172" y="12061"/>
                  </a:cubicBezTo>
                  <a:cubicBezTo>
                    <a:pt x="61905" y="5150"/>
                    <a:pt x="53989" y="2232"/>
                    <a:pt x="47924" y="1002"/>
                  </a:cubicBezTo>
                  <a:cubicBezTo>
                    <a:pt x="44632" y="334"/>
                    <a:pt x="41350" y="0"/>
                    <a:pt x="38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22775" y="558300"/>
              <a:ext cx="1606150" cy="1515575"/>
            </a:xfrm>
            <a:custGeom>
              <a:rect b="b" l="l" r="r" t="t"/>
              <a:pathLst>
                <a:path extrusionOk="0" h="60623" w="64246">
                  <a:moveTo>
                    <a:pt x="34593" y="850"/>
                  </a:moveTo>
                  <a:cubicBezTo>
                    <a:pt x="37431" y="850"/>
                    <a:pt x="40349" y="1147"/>
                    <a:pt x="43278" y="1740"/>
                  </a:cubicBezTo>
                  <a:cubicBezTo>
                    <a:pt x="48590" y="2818"/>
                    <a:pt x="55511" y="5353"/>
                    <a:pt x="58326" y="11307"/>
                  </a:cubicBezTo>
                  <a:cubicBezTo>
                    <a:pt x="60991" y="16944"/>
                    <a:pt x="63386" y="23245"/>
                    <a:pt x="62874" y="31112"/>
                  </a:cubicBezTo>
                  <a:cubicBezTo>
                    <a:pt x="62607" y="35215"/>
                    <a:pt x="61933" y="38680"/>
                    <a:pt x="60816" y="41707"/>
                  </a:cubicBezTo>
                  <a:cubicBezTo>
                    <a:pt x="58109" y="49038"/>
                    <a:pt x="52121" y="55104"/>
                    <a:pt x="44796" y="57934"/>
                  </a:cubicBezTo>
                  <a:cubicBezTo>
                    <a:pt x="41609" y="59165"/>
                    <a:pt x="38183" y="59774"/>
                    <a:pt x="34751" y="59774"/>
                  </a:cubicBezTo>
                  <a:cubicBezTo>
                    <a:pt x="30346" y="59774"/>
                    <a:pt x="25931" y="58771"/>
                    <a:pt x="21996" y="56788"/>
                  </a:cubicBezTo>
                  <a:cubicBezTo>
                    <a:pt x="17960" y="54754"/>
                    <a:pt x="14490" y="51761"/>
                    <a:pt x="11918" y="49382"/>
                  </a:cubicBezTo>
                  <a:cubicBezTo>
                    <a:pt x="7930" y="45694"/>
                    <a:pt x="3195" y="40744"/>
                    <a:pt x="1961" y="35164"/>
                  </a:cubicBezTo>
                  <a:cubicBezTo>
                    <a:pt x="881" y="30277"/>
                    <a:pt x="3056" y="24028"/>
                    <a:pt x="4449" y="20737"/>
                  </a:cubicBezTo>
                  <a:cubicBezTo>
                    <a:pt x="8400" y="11404"/>
                    <a:pt x="16194" y="4401"/>
                    <a:pt x="25298" y="2005"/>
                  </a:cubicBezTo>
                  <a:cubicBezTo>
                    <a:pt x="28224" y="1236"/>
                    <a:pt x="31356" y="850"/>
                    <a:pt x="34593" y="850"/>
                  </a:cubicBezTo>
                  <a:close/>
                  <a:moveTo>
                    <a:pt x="34592" y="0"/>
                  </a:moveTo>
                  <a:cubicBezTo>
                    <a:pt x="31283" y="0"/>
                    <a:pt x="28078" y="396"/>
                    <a:pt x="25081" y="1184"/>
                  </a:cubicBezTo>
                  <a:cubicBezTo>
                    <a:pt x="15725" y="3646"/>
                    <a:pt x="7719" y="10832"/>
                    <a:pt x="3667" y="20406"/>
                  </a:cubicBezTo>
                  <a:cubicBezTo>
                    <a:pt x="2234" y="23790"/>
                    <a:pt x="0" y="30232"/>
                    <a:pt x="1131" y="35347"/>
                  </a:cubicBezTo>
                  <a:cubicBezTo>
                    <a:pt x="2416" y="41159"/>
                    <a:pt x="7263" y="46234"/>
                    <a:pt x="11341" y="50007"/>
                  </a:cubicBezTo>
                  <a:cubicBezTo>
                    <a:pt x="13954" y="52423"/>
                    <a:pt x="17483" y="55465"/>
                    <a:pt x="21615" y="57547"/>
                  </a:cubicBezTo>
                  <a:cubicBezTo>
                    <a:pt x="25666" y="59588"/>
                    <a:pt x="30215" y="60623"/>
                    <a:pt x="34751" y="60623"/>
                  </a:cubicBezTo>
                  <a:cubicBezTo>
                    <a:pt x="38288" y="60623"/>
                    <a:pt x="41818" y="59994"/>
                    <a:pt x="45101" y="58726"/>
                  </a:cubicBezTo>
                  <a:cubicBezTo>
                    <a:pt x="52651" y="55810"/>
                    <a:pt x="58823" y="49558"/>
                    <a:pt x="61613" y="42003"/>
                  </a:cubicBezTo>
                  <a:cubicBezTo>
                    <a:pt x="62759" y="38897"/>
                    <a:pt x="63449" y="35353"/>
                    <a:pt x="63721" y="31168"/>
                  </a:cubicBezTo>
                  <a:cubicBezTo>
                    <a:pt x="64245" y="23108"/>
                    <a:pt x="61808" y="16684"/>
                    <a:pt x="59093" y="10944"/>
                  </a:cubicBezTo>
                  <a:cubicBezTo>
                    <a:pt x="56128" y="4672"/>
                    <a:pt x="48947" y="2024"/>
                    <a:pt x="43447" y="909"/>
                  </a:cubicBezTo>
                  <a:cubicBezTo>
                    <a:pt x="40462" y="303"/>
                    <a:pt x="37487" y="0"/>
                    <a:pt x="34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05825" y="636225"/>
              <a:ext cx="1440975" cy="1359725"/>
            </a:xfrm>
            <a:custGeom>
              <a:rect b="b" l="l" r="r" t="t"/>
              <a:pathLst>
                <a:path extrusionOk="0" h="54389" w="57639">
                  <a:moveTo>
                    <a:pt x="31033" y="849"/>
                  </a:moveTo>
                  <a:cubicBezTo>
                    <a:pt x="33571" y="849"/>
                    <a:pt x="36182" y="1115"/>
                    <a:pt x="38803" y="1646"/>
                  </a:cubicBezTo>
                  <a:cubicBezTo>
                    <a:pt x="43550" y="2610"/>
                    <a:pt x="49736" y="4874"/>
                    <a:pt x="52249" y="10192"/>
                  </a:cubicBezTo>
                  <a:cubicBezTo>
                    <a:pt x="54634" y="15235"/>
                    <a:pt x="56776" y="20871"/>
                    <a:pt x="56318" y="27908"/>
                  </a:cubicBezTo>
                  <a:cubicBezTo>
                    <a:pt x="56080" y="31579"/>
                    <a:pt x="55477" y="34679"/>
                    <a:pt x="54479" y="37386"/>
                  </a:cubicBezTo>
                  <a:cubicBezTo>
                    <a:pt x="52059" y="43940"/>
                    <a:pt x="46704" y="49363"/>
                    <a:pt x="40154" y="51894"/>
                  </a:cubicBezTo>
                  <a:cubicBezTo>
                    <a:pt x="37305" y="52995"/>
                    <a:pt x="34241" y="53540"/>
                    <a:pt x="31172" y="53540"/>
                  </a:cubicBezTo>
                  <a:cubicBezTo>
                    <a:pt x="27234" y="53540"/>
                    <a:pt x="23287" y="52642"/>
                    <a:pt x="19769" y="50869"/>
                  </a:cubicBezTo>
                  <a:cubicBezTo>
                    <a:pt x="16159" y="49051"/>
                    <a:pt x="13053" y="46372"/>
                    <a:pt x="10751" y="44244"/>
                  </a:cubicBezTo>
                  <a:cubicBezTo>
                    <a:pt x="7184" y="40945"/>
                    <a:pt x="2949" y="36517"/>
                    <a:pt x="1846" y="31531"/>
                  </a:cubicBezTo>
                  <a:cubicBezTo>
                    <a:pt x="882" y="27166"/>
                    <a:pt x="2826" y="21579"/>
                    <a:pt x="4072" y="18636"/>
                  </a:cubicBezTo>
                  <a:cubicBezTo>
                    <a:pt x="7606" y="10289"/>
                    <a:pt x="14577" y="4026"/>
                    <a:pt x="22717" y="1884"/>
                  </a:cubicBezTo>
                  <a:cubicBezTo>
                    <a:pt x="25336" y="1195"/>
                    <a:pt x="28137" y="849"/>
                    <a:pt x="31033" y="849"/>
                  </a:cubicBezTo>
                  <a:close/>
                  <a:moveTo>
                    <a:pt x="31032" y="0"/>
                  </a:moveTo>
                  <a:cubicBezTo>
                    <a:pt x="28064" y="0"/>
                    <a:pt x="25189" y="354"/>
                    <a:pt x="22501" y="1061"/>
                  </a:cubicBezTo>
                  <a:cubicBezTo>
                    <a:pt x="14106" y="3270"/>
                    <a:pt x="6926" y="9717"/>
                    <a:pt x="3290" y="18305"/>
                  </a:cubicBezTo>
                  <a:cubicBezTo>
                    <a:pt x="2005" y="21341"/>
                    <a:pt x="1" y="27120"/>
                    <a:pt x="1016" y="31714"/>
                  </a:cubicBezTo>
                  <a:cubicBezTo>
                    <a:pt x="2170" y="36930"/>
                    <a:pt x="6517" y="41484"/>
                    <a:pt x="10175" y="44868"/>
                  </a:cubicBezTo>
                  <a:cubicBezTo>
                    <a:pt x="12518" y="47035"/>
                    <a:pt x="15682" y="49761"/>
                    <a:pt x="19387" y="51629"/>
                  </a:cubicBezTo>
                  <a:cubicBezTo>
                    <a:pt x="23023" y="53461"/>
                    <a:pt x="27104" y="54388"/>
                    <a:pt x="31174" y="54388"/>
                  </a:cubicBezTo>
                  <a:cubicBezTo>
                    <a:pt x="34347" y="54388"/>
                    <a:pt x="37515" y="53825"/>
                    <a:pt x="40460" y="52687"/>
                  </a:cubicBezTo>
                  <a:cubicBezTo>
                    <a:pt x="47234" y="50070"/>
                    <a:pt x="52773" y="44461"/>
                    <a:pt x="55275" y="37682"/>
                  </a:cubicBezTo>
                  <a:cubicBezTo>
                    <a:pt x="56304" y="34895"/>
                    <a:pt x="56922" y="31717"/>
                    <a:pt x="57167" y="27964"/>
                  </a:cubicBezTo>
                  <a:cubicBezTo>
                    <a:pt x="57638" y="20735"/>
                    <a:pt x="55451" y="14975"/>
                    <a:pt x="53018" y="9828"/>
                  </a:cubicBezTo>
                  <a:cubicBezTo>
                    <a:pt x="50354" y="4193"/>
                    <a:pt x="43908" y="1816"/>
                    <a:pt x="38971" y="814"/>
                  </a:cubicBezTo>
                  <a:cubicBezTo>
                    <a:pt x="36295" y="271"/>
                    <a:pt x="33628" y="0"/>
                    <a:pt x="310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88925" y="714150"/>
              <a:ext cx="1275725" cy="1203875"/>
            </a:xfrm>
            <a:custGeom>
              <a:rect b="b" l="l" r="r" t="t"/>
              <a:pathLst>
                <a:path extrusionOk="0" h="48155" w="51029">
                  <a:moveTo>
                    <a:pt x="27471" y="850"/>
                  </a:moveTo>
                  <a:cubicBezTo>
                    <a:pt x="29710" y="850"/>
                    <a:pt x="32013" y="1084"/>
                    <a:pt x="34325" y="1553"/>
                  </a:cubicBezTo>
                  <a:cubicBezTo>
                    <a:pt x="38508" y="2402"/>
                    <a:pt x="43959" y="4395"/>
                    <a:pt x="46172" y="9076"/>
                  </a:cubicBezTo>
                  <a:cubicBezTo>
                    <a:pt x="48276" y="13526"/>
                    <a:pt x="50166" y="18499"/>
                    <a:pt x="49763" y="24706"/>
                  </a:cubicBezTo>
                  <a:cubicBezTo>
                    <a:pt x="49552" y="27943"/>
                    <a:pt x="49020" y="30678"/>
                    <a:pt x="48139" y="33067"/>
                  </a:cubicBezTo>
                  <a:cubicBezTo>
                    <a:pt x="46006" y="38844"/>
                    <a:pt x="41285" y="43625"/>
                    <a:pt x="35512" y="45855"/>
                  </a:cubicBezTo>
                  <a:cubicBezTo>
                    <a:pt x="33000" y="46825"/>
                    <a:pt x="30298" y="47306"/>
                    <a:pt x="27592" y="47306"/>
                  </a:cubicBezTo>
                  <a:cubicBezTo>
                    <a:pt x="24121" y="47306"/>
                    <a:pt x="20641" y="46515"/>
                    <a:pt x="17541" y="44953"/>
                  </a:cubicBezTo>
                  <a:cubicBezTo>
                    <a:pt x="14356" y="43347"/>
                    <a:pt x="11616" y="40985"/>
                    <a:pt x="9585" y="39105"/>
                  </a:cubicBezTo>
                  <a:cubicBezTo>
                    <a:pt x="6438" y="36195"/>
                    <a:pt x="2701" y="32290"/>
                    <a:pt x="1731" y="27898"/>
                  </a:cubicBezTo>
                  <a:cubicBezTo>
                    <a:pt x="881" y="24056"/>
                    <a:pt x="2597" y="19130"/>
                    <a:pt x="3695" y="16535"/>
                  </a:cubicBezTo>
                  <a:cubicBezTo>
                    <a:pt x="6812" y="9173"/>
                    <a:pt x="12958" y="3651"/>
                    <a:pt x="20136" y="1761"/>
                  </a:cubicBezTo>
                  <a:cubicBezTo>
                    <a:pt x="22445" y="1154"/>
                    <a:pt x="24917" y="850"/>
                    <a:pt x="27470" y="850"/>
                  </a:cubicBezTo>
                  <a:close/>
                  <a:moveTo>
                    <a:pt x="27471" y="0"/>
                  </a:moveTo>
                  <a:cubicBezTo>
                    <a:pt x="24844" y="0"/>
                    <a:pt x="22300" y="314"/>
                    <a:pt x="19920" y="940"/>
                  </a:cubicBezTo>
                  <a:cubicBezTo>
                    <a:pt x="12488" y="2895"/>
                    <a:pt x="6130" y="8601"/>
                    <a:pt x="2913" y="16204"/>
                  </a:cubicBezTo>
                  <a:cubicBezTo>
                    <a:pt x="1776" y="18892"/>
                    <a:pt x="1" y="24009"/>
                    <a:pt x="902" y="28082"/>
                  </a:cubicBezTo>
                  <a:cubicBezTo>
                    <a:pt x="1922" y="32705"/>
                    <a:pt x="5771" y="36734"/>
                    <a:pt x="9008" y="39730"/>
                  </a:cubicBezTo>
                  <a:cubicBezTo>
                    <a:pt x="11080" y="41646"/>
                    <a:pt x="13879" y="44058"/>
                    <a:pt x="17159" y="45710"/>
                  </a:cubicBezTo>
                  <a:cubicBezTo>
                    <a:pt x="20377" y="47333"/>
                    <a:pt x="23991" y="48155"/>
                    <a:pt x="27595" y="48155"/>
                  </a:cubicBezTo>
                  <a:cubicBezTo>
                    <a:pt x="30406" y="48155"/>
                    <a:pt x="33211" y="47656"/>
                    <a:pt x="35819" y="46647"/>
                  </a:cubicBezTo>
                  <a:cubicBezTo>
                    <a:pt x="41817" y="44330"/>
                    <a:pt x="46720" y="39363"/>
                    <a:pt x="48937" y="33360"/>
                  </a:cubicBezTo>
                  <a:cubicBezTo>
                    <a:pt x="49848" y="30894"/>
                    <a:pt x="50395" y="28081"/>
                    <a:pt x="50611" y="24761"/>
                  </a:cubicBezTo>
                  <a:cubicBezTo>
                    <a:pt x="51028" y="18361"/>
                    <a:pt x="49094" y="13265"/>
                    <a:pt x="46941" y="8713"/>
                  </a:cubicBezTo>
                  <a:cubicBezTo>
                    <a:pt x="44578" y="3715"/>
                    <a:pt x="38870" y="1608"/>
                    <a:pt x="34495" y="720"/>
                  </a:cubicBezTo>
                  <a:cubicBezTo>
                    <a:pt x="32128" y="240"/>
                    <a:pt x="29768" y="0"/>
                    <a:pt x="27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672025" y="792075"/>
              <a:ext cx="1110450" cy="1048025"/>
            </a:xfrm>
            <a:custGeom>
              <a:rect b="b" l="l" r="r" t="t"/>
              <a:pathLst>
                <a:path extrusionOk="0" h="41921" w="44418">
                  <a:moveTo>
                    <a:pt x="23908" y="850"/>
                  </a:moveTo>
                  <a:cubicBezTo>
                    <a:pt x="25849" y="850"/>
                    <a:pt x="27845" y="1053"/>
                    <a:pt x="29848" y="1460"/>
                  </a:cubicBezTo>
                  <a:cubicBezTo>
                    <a:pt x="33468" y="2194"/>
                    <a:pt x="38183" y="3918"/>
                    <a:pt x="40094" y="7960"/>
                  </a:cubicBezTo>
                  <a:cubicBezTo>
                    <a:pt x="41918" y="11816"/>
                    <a:pt x="43556" y="16126"/>
                    <a:pt x="43206" y="21503"/>
                  </a:cubicBezTo>
                  <a:cubicBezTo>
                    <a:pt x="43024" y="24310"/>
                    <a:pt x="42563" y="26679"/>
                    <a:pt x="41801" y="28746"/>
                  </a:cubicBezTo>
                  <a:cubicBezTo>
                    <a:pt x="39954" y="33748"/>
                    <a:pt x="35867" y="37886"/>
                    <a:pt x="30870" y="39817"/>
                  </a:cubicBezTo>
                  <a:cubicBezTo>
                    <a:pt x="28695" y="40657"/>
                    <a:pt x="26358" y="41073"/>
                    <a:pt x="24015" y="41073"/>
                  </a:cubicBezTo>
                  <a:cubicBezTo>
                    <a:pt x="21009" y="41073"/>
                    <a:pt x="17996" y="40388"/>
                    <a:pt x="15311" y="39035"/>
                  </a:cubicBezTo>
                  <a:cubicBezTo>
                    <a:pt x="12552" y="37644"/>
                    <a:pt x="10177" y="35597"/>
                    <a:pt x="8416" y="33967"/>
                  </a:cubicBezTo>
                  <a:cubicBezTo>
                    <a:pt x="5691" y="31446"/>
                    <a:pt x="2454" y="28064"/>
                    <a:pt x="1614" y="24266"/>
                  </a:cubicBezTo>
                  <a:cubicBezTo>
                    <a:pt x="881" y="20945"/>
                    <a:pt x="2366" y="16681"/>
                    <a:pt x="3317" y="14434"/>
                  </a:cubicBezTo>
                  <a:cubicBezTo>
                    <a:pt x="6015" y="8058"/>
                    <a:pt x="11338" y="3275"/>
                    <a:pt x="17554" y="1639"/>
                  </a:cubicBezTo>
                  <a:cubicBezTo>
                    <a:pt x="19554" y="1113"/>
                    <a:pt x="21695" y="850"/>
                    <a:pt x="23907" y="850"/>
                  </a:cubicBezTo>
                  <a:close/>
                  <a:moveTo>
                    <a:pt x="23908" y="0"/>
                  </a:moveTo>
                  <a:cubicBezTo>
                    <a:pt x="21622" y="0"/>
                    <a:pt x="19409" y="273"/>
                    <a:pt x="17339" y="818"/>
                  </a:cubicBezTo>
                  <a:cubicBezTo>
                    <a:pt x="10869" y="2520"/>
                    <a:pt x="5336" y="7487"/>
                    <a:pt x="2535" y="14103"/>
                  </a:cubicBezTo>
                  <a:cubicBezTo>
                    <a:pt x="1544" y="16443"/>
                    <a:pt x="0" y="20898"/>
                    <a:pt x="786" y="24449"/>
                  </a:cubicBezTo>
                  <a:cubicBezTo>
                    <a:pt x="1676" y="28478"/>
                    <a:pt x="5023" y="31985"/>
                    <a:pt x="7840" y="34591"/>
                  </a:cubicBezTo>
                  <a:cubicBezTo>
                    <a:pt x="9642" y="36257"/>
                    <a:pt x="12076" y="38355"/>
                    <a:pt x="14930" y="39793"/>
                  </a:cubicBezTo>
                  <a:cubicBezTo>
                    <a:pt x="17733" y="41206"/>
                    <a:pt x="20879" y="41921"/>
                    <a:pt x="24016" y="41921"/>
                  </a:cubicBezTo>
                  <a:cubicBezTo>
                    <a:pt x="26463" y="41921"/>
                    <a:pt x="28906" y="41486"/>
                    <a:pt x="31177" y="40609"/>
                  </a:cubicBezTo>
                  <a:cubicBezTo>
                    <a:pt x="36399" y="38591"/>
                    <a:pt x="40669" y="34266"/>
                    <a:pt x="42598" y="29040"/>
                  </a:cubicBezTo>
                  <a:cubicBezTo>
                    <a:pt x="43390" y="26895"/>
                    <a:pt x="43867" y="24448"/>
                    <a:pt x="44055" y="21557"/>
                  </a:cubicBezTo>
                  <a:cubicBezTo>
                    <a:pt x="44418" y="15988"/>
                    <a:pt x="42735" y="11556"/>
                    <a:pt x="40864" y="7596"/>
                  </a:cubicBezTo>
                  <a:cubicBezTo>
                    <a:pt x="38802" y="3236"/>
                    <a:pt x="33828" y="1400"/>
                    <a:pt x="30018" y="627"/>
                  </a:cubicBezTo>
                  <a:cubicBezTo>
                    <a:pt x="27958" y="209"/>
                    <a:pt x="25906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755100" y="869975"/>
              <a:ext cx="945200" cy="892200"/>
            </a:xfrm>
            <a:custGeom>
              <a:rect b="b" l="l" r="r" t="t"/>
              <a:pathLst>
                <a:path extrusionOk="0" h="35688" w="37808">
                  <a:moveTo>
                    <a:pt x="20347" y="850"/>
                  </a:moveTo>
                  <a:cubicBezTo>
                    <a:pt x="21988" y="850"/>
                    <a:pt x="23678" y="1022"/>
                    <a:pt x="25374" y="1366"/>
                  </a:cubicBezTo>
                  <a:cubicBezTo>
                    <a:pt x="28430" y="1987"/>
                    <a:pt x="32410" y="3441"/>
                    <a:pt x="34019" y="6844"/>
                  </a:cubicBezTo>
                  <a:cubicBezTo>
                    <a:pt x="35563" y="10107"/>
                    <a:pt x="36949" y="13754"/>
                    <a:pt x="36654" y="18299"/>
                  </a:cubicBezTo>
                  <a:cubicBezTo>
                    <a:pt x="36499" y="20675"/>
                    <a:pt x="36109" y="22678"/>
                    <a:pt x="35464" y="24426"/>
                  </a:cubicBezTo>
                  <a:cubicBezTo>
                    <a:pt x="33905" y="28650"/>
                    <a:pt x="30452" y="32146"/>
                    <a:pt x="26230" y="33778"/>
                  </a:cubicBezTo>
                  <a:cubicBezTo>
                    <a:pt x="24393" y="34488"/>
                    <a:pt x="22417" y="34839"/>
                    <a:pt x="20438" y="34839"/>
                  </a:cubicBezTo>
                  <a:cubicBezTo>
                    <a:pt x="17899" y="34839"/>
                    <a:pt x="15354" y="34260"/>
                    <a:pt x="13085" y="33117"/>
                  </a:cubicBezTo>
                  <a:cubicBezTo>
                    <a:pt x="10752" y="31942"/>
                    <a:pt x="8742" y="30208"/>
                    <a:pt x="7251" y="28829"/>
                  </a:cubicBezTo>
                  <a:cubicBezTo>
                    <a:pt x="4946" y="26697"/>
                    <a:pt x="2210" y="23838"/>
                    <a:pt x="1501" y="20634"/>
                  </a:cubicBezTo>
                  <a:cubicBezTo>
                    <a:pt x="882" y="17835"/>
                    <a:pt x="2138" y="14232"/>
                    <a:pt x="2941" y="12334"/>
                  </a:cubicBezTo>
                  <a:cubicBezTo>
                    <a:pt x="5223" y="6944"/>
                    <a:pt x="9721" y="2901"/>
                    <a:pt x="14975" y="1518"/>
                  </a:cubicBezTo>
                  <a:cubicBezTo>
                    <a:pt x="16666" y="1073"/>
                    <a:pt x="18475" y="850"/>
                    <a:pt x="20347" y="850"/>
                  </a:cubicBezTo>
                  <a:close/>
                  <a:moveTo>
                    <a:pt x="20347" y="1"/>
                  </a:moveTo>
                  <a:cubicBezTo>
                    <a:pt x="18402" y="1"/>
                    <a:pt x="16519" y="233"/>
                    <a:pt x="14757" y="697"/>
                  </a:cubicBezTo>
                  <a:cubicBezTo>
                    <a:pt x="9251" y="2145"/>
                    <a:pt x="4541" y="6372"/>
                    <a:pt x="2157" y="12003"/>
                  </a:cubicBezTo>
                  <a:cubicBezTo>
                    <a:pt x="1314" y="13994"/>
                    <a:pt x="1" y="17788"/>
                    <a:pt x="670" y="20818"/>
                  </a:cubicBezTo>
                  <a:cubicBezTo>
                    <a:pt x="1429" y="24252"/>
                    <a:pt x="4278" y="27237"/>
                    <a:pt x="6674" y="29454"/>
                  </a:cubicBezTo>
                  <a:cubicBezTo>
                    <a:pt x="8205" y="30870"/>
                    <a:pt x="10274" y="32652"/>
                    <a:pt x="12701" y="33876"/>
                  </a:cubicBezTo>
                  <a:cubicBezTo>
                    <a:pt x="15089" y="35079"/>
                    <a:pt x="17767" y="35687"/>
                    <a:pt x="20438" y="35687"/>
                  </a:cubicBezTo>
                  <a:cubicBezTo>
                    <a:pt x="22522" y="35687"/>
                    <a:pt x="24602" y="35317"/>
                    <a:pt x="26534" y="34569"/>
                  </a:cubicBezTo>
                  <a:cubicBezTo>
                    <a:pt x="30980" y="32853"/>
                    <a:pt x="34617" y="29169"/>
                    <a:pt x="36260" y="24719"/>
                  </a:cubicBezTo>
                  <a:cubicBezTo>
                    <a:pt x="36934" y="22893"/>
                    <a:pt x="37340" y="20811"/>
                    <a:pt x="37499" y="18354"/>
                  </a:cubicBezTo>
                  <a:cubicBezTo>
                    <a:pt x="37808" y="13616"/>
                    <a:pt x="36377" y="9847"/>
                    <a:pt x="34786" y="6480"/>
                  </a:cubicBezTo>
                  <a:cubicBezTo>
                    <a:pt x="33025" y="2759"/>
                    <a:pt x="28787" y="1192"/>
                    <a:pt x="25541" y="533"/>
                  </a:cubicBezTo>
                  <a:cubicBezTo>
                    <a:pt x="23790" y="178"/>
                    <a:pt x="22045" y="1"/>
                    <a:pt x="20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838200" y="947900"/>
              <a:ext cx="779975" cy="736350"/>
            </a:xfrm>
            <a:custGeom>
              <a:rect b="b" l="l" r="r" t="t"/>
              <a:pathLst>
                <a:path extrusionOk="0" h="29454" w="31199">
                  <a:moveTo>
                    <a:pt x="16784" y="850"/>
                  </a:moveTo>
                  <a:cubicBezTo>
                    <a:pt x="18127" y="850"/>
                    <a:pt x="19509" y="991"/>
                    <a:pt x="20896" y="1272"/>
                  </a:cubicBezTo>
                  <a:cubicBezTo>
                    <a:pt x="23387" y="1777"/>
                    <a:pt x="26633" y="2962"/>
                    <a:pt x="27941" y="5728"/>
                  </a:cubicBezTo>
                  <a:cubicBezTo>
                    <a:pt x="29203" y="8398"/>
                    <a:pt x="30338" y="11381"/>
                    <a:pt x="30096" y="15096"/>
                  </a:cubicBezTo>
                  <a:cubicBezTo>
                    <a:pt x="29969" y="17038"/>
                    <a:pt x="29652" y="18676"/>
                    <a:pt x="29125" y="20104"/>
                  </a:cubicBezTo>
                  <a:cubicBezTo>
                    <a:pt x="27851" y="23554"/>
                    <a:pt x="25033" y="26408"/>
                    <a:pt x="21586" y="27739"/>
                  </a:cubicBezTo>
                  <a:cubicBezTo>
                    <a:pt x="20086" y="28318"/>
                    <a:pt x="18473" y="28605"/>
                    <a:pt x="16857" y="28605"/>
                  </a:cubicBezTo>
                  <a:cubicBezTo>
                    <a:pt x="14785" y="28605"/>
                    <a:pt x="12707" y="28133"/>
                    <a:pt x="10856" y="27200"/>
                  </a:cubicBezTo>
                  <a:cubicBezTo>
                    <a:pt x="8949" y="26238"/>
                    <a:pt x="7304" y="24820"/>
                    <a:pt x="6084" y="23691"/>
                  </a:cubicBezTo>
                  <a:cubicBezTo>
                    <a:pt x="4199" y="21947"/>
                    <a:pt x="1962" y="19612"/>
                    <a:pt x="1385" y="17001"/>
                  </a:cubicBezTo>
                  <a:cubicBezTo>
                    <a:pt x="881" y="14723"/>
                    <a:pt x="1907" y="11782"/>
                    <a:pt x="2563" y="10232"/>
                  </a:cubicBezTo>
                  <a:cubicBezTo>
                    <a:pt x="4427" y="5828"/>
                    <a:pt x="8101" y="2525"/>
                    <a:pt x="12392" y="1396"/>
                  </a:cubicBezTo>
                  <a:cubicBezTo>
                    <a:pt x="13775" y="1033"/>
                    <a:pt x="15254" y="850"/>
                    <a:pt x="16784" y="850"/>
                  </a:cubicBezTo>
                  <a:close/>
                  <a:moveTo>
                    <a:pt x="16783" y="1"/>
                  </a:moveTo>
                  <a:cubicBezTo>
                    <a:pt x="15181" y="1"/>
                    <a:pt x="13628" y="192"/>
                    <a:pt x="12176" y="574"/>
                  </a:cubicBezTo>
                  <a:cubicBezTo>
                    <a:pt x="7633" y="1770"/>
                    <a:pt x="3747" y="5256"/>
                    <a:pt x="1780" y="9901"/>
                  </a:cubicBezTo>
                  <a:cubicBezTo>
                    <a:pt x="1085" y="11544"/>
                    <a:pt x="0" y="14676"/>
                    <a:pt x="555" y="17185"/>
                  </a:cubicBezTo>
                  <a:cubicBezTo>
                    <a:pt x="1183" y="20025"/>
                    <a:pt x="3531" y="22487"/>
                    <a:pt x="5506" y="24315"/>
                  </a:cubicBezTo>
                  <a:cubicBezTo>
                    <a:pt x="6767" y="25480"/>
                    <a:pt x="8472" y="26949"/>
                    <a:pt x="10473" y="27959"/>
                  </a:cubicBezTo>
                  <a:cubicBezTo>
                    <a:pt x="12444" y="28951"/>
                    <a:pt x="14654" y="29453"/>
                    <a:pt x="16860" y="29453"/>
                  </a:cubicBezTo>
                  <a:cubicBezTo>
                    <a:pt x="18580" y="29453"/>
                    <a:pt x="20297" y="29148"/>
                    <a:pt x="21892" y="28532"/>
                  </a:cubicBezTo>
                  <a:cubicBezTo>
                    <a:pt x="25563" y="27113"/>
                    <a:pt x="28565" y="24073"/>
                    <a:pt x="29922" y="20399"/>
                  </a:cubicBezTo>
                  <a:cubicBezTo>
                    <a:pt x="30478" y="18893"/>
                    <a:pt x="30812" y="17176"/>
                    <a:pt x="30944" y="15152"/>
                  </a:cubicBezTo>
                  <a:cubicBezTo>
                    <a:pt x="31199" y="11244"/>
                    <a:pt x="30020" y="8139"/>
                    <a:pt x="28708" y="5365"/>
                  </a:cubicBezTo>
                  <a:cubicBezTo>
                    <a:pt x="27251" y="2280"/>
                    <a:pt x="23747" y="983"/>
                    <a:pt x="21064" y="440"/>
                  </a:cubicBezTo>
                  <a:cubicBezTo>
                    <a:pt x="19622" y="147"/>
                    <a:pt x="18183" y="1"/>
                    <a:pt x="1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921300" y="1025825"/>
              <a:ext cx="614725" cy="580500"/>
            </a:xfrm>
            <a:custGeom>
              <a:rect b="b" l="l" r="r" t="t"/>
              <a:pathLst>
                <a:path extrusionOk="0" h="23220" w="24589">
                  <a:moveTo>
                    <a:pt x="13222" y="851"/>
                  </a:moveTo>
                  <a:cubicBezTo>
                    <a:pt x="14266" y="851"/>
                    <a:pt x="15340" y="960"/>
                    <a:pt x="16419" y="1179"/>
                  </a:cubicBezTo>
                  <a:cubicBezTo>
                    <a:pt x="18347" y="1569"/>
                    <a:pt x="20857" y="2482"/>
                    <a:pt x="21863" y="4612"/>
                  </a:cubicBezTo>
                  <a:cubicBezTo>
                    <a:pt x="22845" y="6689"/>
                    <a:pt x="23729" y="9009"/>
                    <a:pt x="23541" y="11893"/>
                  </a:cubicBezTo>
                  <a:cubicBezTo>
                    <a:pt x="23442" y="13403"/>
                    <a:pt x="23195" y="14676"/>
                    <a:pt x="22786" y="15783"/>
                  </a:cubicBezTo>
                  <a:cubicBezTo>
                    <a:pt x="21800" y="18456"/>
                    <a:pt x="19616" y="20667"/>
                    <a:pt x="16944" y="21700"/>
                  </a:cubicBezTo>
                  <a:cubicBezTo>
                    <a:pt x="15782" y="22148"/>
                    <a:pt x="14532" y="22371"/>
                    <a:pt x="13280" y="22371"/>
                  </a:cubicBezTo>
                  <a:cubicBezTo>
                    <a:pt x="11673" y="22371"/>
                    <a:pt x="10063" y="22005"/>
                    <a:pt x="8628" y="21282"/>
                  </a:cubicBezTo>
                  <a:cubicBezTo>
                    <a:pt x="7147" y="20535"/>
                    <a:pt x="5866" y="19431"/>
                    <a:pt x="4917" y="18552"/>
                  </a:cubicBezTo>
                  <a:cubicBezTo>
                    <a:pt x="3453" y="17197"/>
                    <a:pt x="1715" y="15385"/>
                    <a:pt x="1269" y="13369"/>
                  </a:cubicBezTo>
                  <a:cubicBezTo>
                    <a:pt x="881" y="11611"/>
                    <a:pt x="1676" y="9334"/>
                    <a:pt x="2185" y="8131"/>
                  </a:cubicBezTo>
                  <a:cubicBezTo>
                    <a:pt x="3610" y="4765"/>
                    <a:pt x="6532" y="2137"/>
                    <a:pt x="9811" y="1274"/>
                  </a:cubicBezTo>
                  <a:cubicBezTo>
                    <a:pt x="10884" y="992"/>
                    <a:pt x="12033" y="851"/>
                    <a:pt x="13222" y="851"/>
                  </a:cubicBezTo>
                  <a:close/>
                  <a:moveTo>
                    <a:pt x="13225" y="1"/>
                  </a:moveTo>
                  <a:cubicBezTo>
                    <a:pt x="11963" y="1"/>
                    <a:pt x="10739" y="152"/>
                    <a:pt x="9594" y="453"/>
                  </a:cubicBezTo>
                  <a:cubicBezTo>
                    <a:pt x="6014" y="1395"/>
                    <a:pt x="2951" y="4141"/>
                    <a:pt x="1402" y="7800"/>
                  </a:cubicBezTo>
                  <a:cubicBezTo>
                    <a:pt x="855" y="9096"/>
                    <a:pt x="1" y="11566"/>
                    <a:pt x="439" y="13553"/>
                  </a:cubicBezTo>
                  <a:cubicBezTo>
                    <a:pt x="936" y="15799"/>
                    <a:pt x="2785" y="17738"/>
                    <a:pt x="4339" y="19176"/>
                  </a:cubicBezTo>
                  <a:cubicBezTo>
                    <a:pt x="5329" y="20092"/>
                    <a:pt x="6669" y="21246"/>
                    <a:pt x="8245" y="22040"/>
                  </a:cubicBezTo>
                  <a:cubicBezTo>
                    <a:pt x="9798" y="22823"/>
                    <a:pt x="11542" y="23220"/>
                    <a:pt x="13281" y="23220"/>
                  </a:cubicBezTo>
                  <a:cubicBezTo>
                    <a:pt x="14637" y="23220"/>
                    <a:pt x="15991" y="22979"/>
                    <a:pt x="17250" y="22493"/>
                  </a:cubicBezTo>
                  <a:cubicBezTo>
                    <a:pt x="20145" y="21374"/>
                    <a:pt x="22513" y="18976"/>
                    <a:pt x="23583" y="16078"/>
                  </a:cubicBezTo>
                  <a:cubicBezTo>
                    <a:pt x="24021" y="14892"/>
                    <a:pt x="24284" y="13542"/>
                    <a:pt x="24388" y="11948"/>
                  </a:cubicBezTo>
                  <a:cubicBezTo>
                    <a:pt x="24588" y="8871"/>
                    <a:pt x="23662" y="6429"/>
                    <a:pt x="22631" y="4248"/>
                  </a:cubicBezTo>
                  <a:cubicBezTo>
                    <a:pt x="21474" y="1801"/>
                    <a:pt x="18707" y="775"/>
                    <a:pt x="16588" y="346"/>
                  </a:cubicBezTo>
                  <a:cubicBezTo>
                    <a:pt x="15455" y="115"/>
                    <a:pt x="14325" y="1"/>
                    <a:pt x="13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5004375" y="1103775"/>
              <a:ext cx="449500" cy="424650"/>
            </a:xfrm>
            <a:custGeom>
              <a:rect b="b" l="l" r="r" t="t"/>
              <a:pathLst>
                <a:path extrusionOk="0" h="16986" w="17980">
                  <a:moveTo>
                    <a:pt x="9660" y="849"/>
                  </a:moveTo>
                  <a:cubicBezTo>
                    <a:pt x="10427" y="851"/>
                    <a:pt x="11191" y="929"/>
                    <a:pt x="11943" y="1083"/>
                  </a:cubicBezTo>
                  <a:cubicBezTo>
                    <a:pt x="13307" y="1360"/>
                    <a:pt x="15081" y="2003"/>
                    <a:pt x="15787" y="3495"/>
                  </a:cubicBezTo>
                  <a:cubicBezTo>
                    <a:pt x="16488" y="4978"/>
                    <a:pt x="17119" y="6634"/>
                    <a:pt x="16985" y="8688"/>
                  </a:cubicBezTo>
                  <a:cubicBezTo>
                    <a:pt x="16915" y="9766"/>
                    <a:pt x="16739" y="10673"/>
                    <a:pt x="16448" y="11461"/>
                  </a:cubicBezTo>
                  <a:cubicBezTo>
                    <a:pt x="15747" y="13358"/>
                    <a:pt x="14199" y="14927"/>
                    <a:pt x="12302" y="15659"/>
                  </a:cubicBezTo>
                  <a:cubicBezTo>
                    <a:pt x="11477" y="15977"/>
                    <a:pt x="10590" y="16135"/>
                    <a:pt x="9701" y="16135"/>
                  </a:cubicBezTo>
                  <a:cubicBezTo>
                    <a:pt x="8561" y="16135"/>
                    <a:pt x="7418" y="15875"/>
                    <a:pt x="6399" y="15362"/>
                  </a:cubicBezTo>
                  <a:cubicBezTo>
                    <a:pt x="5344" y="14831"/>
                    <a:pt x="4429" y="14041"/>
                    <a:pt x="3750" y="13412"/>
                  </a:cubicBezTo>
                  <a:cubicBezTo>
                    <a:pt x="2706" y="12448"/>
                    <a:pt x="1468" y="11157"/>
                    <a:pt x="1153" y="9736"/>
                  </a:cubicBezTo>
                  <a:cubicBezTo>
                    <a:pt x="881" y="8500"/>
                    <a:pt x="1447" y="6883"/>
                    <a:pt x="1809" y="6029"/>
                  </a:cubicBezTo>
                  <a:cubicBezTo>
                    <a:pt x="2822" y="3634"/>
                    <a:pt x="4900" y="1765"/>
                    <a:pt x="7229" y="1151"/>
                  </a:cubicBezTo>
                  <a:cubicBezTo>
                    <a:pt x="7994" y="950"/>
                    <a:pt x="8813" y="849"/>
                    <a:pt x="9660" y="849"/>
                  </a:cubicBezTo>
                  <a:close/>
                  <a:moveTo>
                    <a:pt x="9661" y="0"/>
                  </a:moveTo>
                  <a:cubicBezTo>
                    <a:pt x="8740" y="0"/>
                    <a:pt x="7848" y="110"/>
                    <a:pt x="7013" y="330"/>
                  </a:cubicBezTo>
                  <a:cubicBezTo>
                    <a:pt x="4396" y="1019"/>
                    <a:pt x="2157" y="3025"/>
                    <a:pt x="1026" y="5697"/>
                  </a:cubicBezTo>
                  <a:cubicBezTo>
                    <a:pt x="625" y="6645"/>
                    <a:pt x="1" y="8454"/>
                    <a:pt x="325" y="9918"/>
                  </a:cubicBezTo>
                  <a:cubicBezTo>
                    <a:pt x="690" y="11571"/>
                    <a:pt x="2038" y="12987"/>
                    <a:pt x="3173" y="14037"/>
                  </a:cubicBezTo>
                  <a:cubicBezTo>
                    <a:pt x="3893" y="14703"/>
                    <a:pt x="4867" y="15542"/>
                    <a:pt x="6017" y="16121"/>
                  </a:cubicBezTo>
                  <a:cubicBezTo>
                    <a:pt x="7154" y="16694"/>
                    <a:pt x="8430" y="16985"/>
                    <a:pt x="9703" y="16985"/>
                  </a:cubicBezTo>
                  <a:cubicBezTo>
                    <a:pt x="10696" y="16985"/>
                    <a:pt x="11687" y="16808"/>
                    <a:pt x="12609" y="16452"/>
                  </a:cubicBezTo>
                  <a:cubicBezTo>
                    <a:pt x="14729" y="15633"/>
                    <a:pt x="16462" y="13877"/>
                    <a:pt x="17245" y="11756"/>
                  </a:cubicBezTo>
                  <a:cubicBezTo>
                    <a:pt x="17565" y="10890"/>
                    <a:pt x="17757" y="9904"/>
                    <a:pt x="17833" y="8744"/>
                  </a:cubicBezTo>
                  <a:cubicBezTo>
                    <a:pt x="17979" y="6497"/>
                    <a:pt x="17304" y="4718"/>
                    <a:pt x="16554" y="3132"/>
                  </a:cubicBezTo>
                  <a:cubicBezTo>
                    <a:pt x="15699" y="1322"/>
                    <a:pt x="13666" y="566"/>
                    <a:pt x="12112" y="251"/>
                  </a:cubicBezTo>
                  <a:cubicBezTo>
                    <a:pt x="11286" y="84"/>
                    <a:pt x="10463" y="0"/>
                    <a:pt x="96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5087725" y="1181675"/>
              <a:ext cx="283975" cy="268800"/>
            </a:xfrm>
            <a:custGeom>
              <a:rect b="b" l="l" r="r" t="t"/>
              <a:pathLst>
                <a:path extrusionOk="0" h="10752" w="11359">
                  <a:moveTo>
                    <a:pt x="6088" y="850"/>
                  </a:moveTo>
                  <a:cubicBezTo>
                    <a:pt x="6547" y="851"/>
                    <a:pt x="7007" y="898"/>
                    <a:pt x="7457" y="990"/>
                  </a:cubicBezTo>
                  <a:cubicBezTo>
                    <a:pt x="8258" y="1153"/>
                    <a:pt x="9297" y="1526"/>
                    <a:pt x="9699" y="2379"/>
                  </a:cubicBezTo>
                  <a:cubicBezTo>
                    <a:pt x="10120" y="3270"/>
                    <a:pt x="10499" y="4262"/>
                    <a:pt x="10420" y="5486"/>
                  </a:cubicBezTo>
                  <a:cubicBezTo>
                    <a:pt x="10378" y="6131"/>
                    <a:pt x="10273" y="6672"/>
                    <a:pt x="10100" y="7141"/>
                  </a:cubicBezTo>
                  <a:cubicBezTo>
                    <a:pt x="9686" y="8261"/>
                    <a:pt x="8771" y="9189"/>
                    <a:pt x="7651" y="9621"/>
                  </a:cubicBezTo>
                  <a:cubicBezTo>
                    <a:pt x="7163" y="9809"/>
                    <a:pt x="6638" y="9903"/>
                    <a:pt x="6113" y="9903"/>
                  </a:cubicBezTo>
                  <a:cubicBezTo>
                    <a:pt x="5439" y="9903"/>
                    <a:pt x="4763" y="9749"/>
                    <a:pt x="4161" y="9446"/>
                  </a:cubicBezTo>
                  <a:cubicBezTo>
                    <a:pt x="3532" y="9128"/>
                    <a:pt x="2982" y="8653"/>
                    <a:pt x="2573" y="8275"/>
                  </a:cubicBezTo>
                  <a:cubicBezTo>
                    <a:pt x="1950" y="7699"/>
                    <a:pt x="1212" y="6931"/>
                    <a:pt x="1028" y="6103"/>
                  </a:cubicBezTo>
                  <a:cubicBezTo>
                    <a:pt x="913" y="5582"/>
                    <a:pt x="1056" y="4789"/>
                    <a:pt x="1421" y="3929"/>
                  </a:cubicBezTo>
                  <a:cubicBezTo>
                    <a:pt x="2023" y="2505"/>
                    <a:pt x="3257" y="1394"/>
                    <a:pt x="4638" y="1031"/>
                  </a:cubicBezTo>
                  <a:cubicBezTo>
                    <a:pt x="5094" y="910"/>
                    <a:pt x="5582" y="850"/>
                    <a:pt x="6087" y="850"/>
                  </a:cubicBezTo>
                  <a:close/>
                  <a:moveTo>
                    <a:pt x="6089" y="1"/>
                  </a:moveTo>
                  <a:cubicBezTo>
                    <a:pt x="5510" y="1"/>
                    <a:pt x="4949" y="70"/>
                    <a:pt x="4422" y="208"/>
                  </a:cubicBezTo>
                  <a:cubicBezTo>
                    <a:pt x="2767" y="645"/>
                    <a:pt x="1352" y="1911"/>
                    <a:pt x="639" y="3597"/>
                  </a:cubicBezTo>
                  <a:cubicBezTo>
                    <a:pt x="328" y="4330"/>
                    <a:pt x="0" y="5391"/>
                    <a:pt x="199" y="6287"/>
                  </a:cubicBezTo>
                  <a:cubicBezTo>
                    <a:pt x="433" y="7346"/>
                    <a:pt x="1282" y="8239"/>
                    <a:pt x="1996" y="8899"/>
                  </a:cubicBezTo>
                  <a:cubicBezTo>
                    <a:pt x="2445" y="9315"/>
                    <a:pt x="3054" y="9839"/>
                    <a:pt x="3778" y="10205"/>
                  </a:cubicBezTo>
                  <a:cubicBezTo>
                    <a:pt x="4499" y="10568"/>
                    <a:pt x="5308" y="10751"/>
                    <a:pt x="6114" y="10751"/>
                  </a:cubicBezTo>
                  <a:cubicBezTo>
                    <a:pt x="6120" y="10751"/>
                    <a:pt x="6126" y="10751"/>
                    <a:pt x="6132" y="10751"/>
                  </a:cubicBezTo>
                  <a:cubicBezTo>
                    <a:pt x="6756" y="10751"/>
                    <a:pt x="7374" y="10637"/>
                    <a:pt x="7956" y="10414"/>
                  </a:cubicBezTo>
                  <a:cubicBezTo>
                    <a:pt x="9301" y="9895"/>
                    <a:pt x="10399" y="8782"/>
                    <a:pt x="10896" y="7437"/>
                  </a:cubicBezTo>
                  <a:cubicBezTo>
                    <a:pt x="11099" y="6890"/>
                    <a:pt x="11219" y="6270"/>
                    <a:pt x="11267" y="5542"/>
                  </a:cubicBezTo>
                  <a:cubicBezTo>
                    <a:pt x="11359" y="4126"/>
                    <a:pt x="10937" y="3011"/>
                    <a:pt x="10467" y="2017"/>
                  </a:cubicBezTo>
                  <a:cubicBezTo>
                    <a:pt x="10028" y="1090"/>
                    <a:pt x="9046" y="447"/>
                    <a:pt x="7624" y="158"/>
                  </a:cubicBezTo>
                  <a:cubicBezTo>
                    <a:pt x="7108" y="53"/>
                    <a:pt x="6592" y="1"/>
                    <a:pt x="6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36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484" name="Google Shape;484;p36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6" name="Google Shape;486;p36"/>
          <p:cNvSpPr/>
          <p:nvPr/>
        </p:nvSpPr>
        <p:spPr>
          <a:xfrm rot="-238398">
            <a:off x="1110570" y="3831872"/>
            <a:ext cx="1472717" cy="1545036"/>
          </a:xfrm>
          <a:custGeom>
            <a:rect b="b" l="l" r="r" t="t"/>
            <a:pathLst>
              <a:path extrusionOk="0" h="34842" w="33213">
                <a:moveTo>
                  <a:pt x="9671" y="1"/>
                </a:moveTo>
                <a:cubicBezTo>
                  <a:pt x="9501" y="1"/>
                  <a:pt x="9329" y="14"/>
                  <a:pt x="9157" y="43"/>
                </a:cubicBezTo>
                <a:cubicBezTo>
                  <a:pt x="7926" y="246"/>
                  <a:pt x="6924" y="1131"/>
                  <a:pt x="6085" y="2056"/>
                </a:cubicBezTo>
                <a:cubicBezTo>
                  <a:pt x="2383" y="6149"/>
                  <a:pt x="531" y="11698"/>
                  <a:pt x="259" y="17212"/>
                </a:cubicBezTo>
                <a:cubicBezTo>
                  <a:pt x="1" y="22418"/>
                  <a:pt x="213" y="32360"/>
                  <a:pt x="6393" y="34320"/>
                </a:cubicBezTo>
                <a:cubicBezTo>
                  <a:pt x="7530" y="34680"/>
                  <a:pt x="8751" y="34841"/>
                  <a:pt x="10019" y="34841"/>
                </a:cubicBezTo>
                <a:cubicBezTo>
                  <a:pt x="15920" y="34841"/>
                  <a:pt x="22829" y="31357"/>
                  <a:pt x="26970" y="28332"/>
                </a:cubicBezTo>
                <a:cubicBezTo>
                  <a:pt x="29060" y="26807"/>
                  <a:pt x="31019" y="24971"/>
                  <a:pt x="32095" y="22617"/>
                </a:cubicBezTo>
                <a:cubicBezTo>
                  <a:pt x="33170" y="20265"/>
                  <a:pt x="33212" y="17312"/>
                  <a:pt x="31674" y="15233"/>
                </a:cubicBezTo>
                <a:cubicBezTo>
                  <a:pt x="30711" y="13932"/>
                  <a:pt x="29062" y="13152"/>
                  <a:pt x="27471" y="13152"/>
                </a:cubicBezTo>
                <a:cubicBezTo>
                  <a:pt x="26519" y="13152"/>
                  <a:pt x="25587" y="13432"/>
                  <a:pt x="24838" y="14046"/>
                </a:cubicBezTo>
                <a:cubicBezTo>
                  <a:pt x="25597" y="11521"/>
                  <a:pt x="25988" y="8134"/>
                  <a:pt x="23684" y="6854"/>
                </a:cubicBezTo>
                <a:cubicBezTo>
                  <a:pt x="23077" y="6516"/>
                  <a:pt x="22381" y="6407"/>
                  <a:pt x="21680" y="6407"/>
                </a:cubicBezTo>
                <a:cubicBezTo>
                  <a:pt x="21358" y="6407"/>
                  <a:pt x="21035" y="6430"/>
                  <a:pt x="20718" y="6464"/>
                </a:cubicBezTo>
                <a:cubicBezTo>
                  <a:pt x="18353" y="6725"/>
                  <a:pt x="16084" y="7544"/>
                  <a:pt x="14098" y="8854"/>
                </a:cubicBezTo>
                <a:cubicBezTo>
                  <a:pt x="14241" y="6906"/>
                  <a:pt x="14372" y="4881"/>
                  <a:pt x="13651" y="3067"/>
                </a:cubicBezTo>
                <a:cubicBezTo>
                  <a:pt x="12993" y="1414"/>
                  <a:pt x="11405" y="1"/>
                  <a:pt x="96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6"/>
          <p:cNvSpPr/>
          <p:nvPr/>
        </p:nvSpPr>
        <p:spPr>
          <a:xfrm rot="-1059847">
            <a:off x="7387988" y="-1546256"/>
            <a:ext cx="3252824" cy="4041364"/>
          </a:xfrm>
          <a:custGeom>
            <a:rect b="b" l="l" r="r" t="t"/>
            <a:pathLst>
              <a:path extrusionOk="0" h="48499" w="39036">
                <a:moveTo>
                  <a:pt x="8305" y="132"/>
                </a:moveTo>
                <a:cubicBezTo>
                  <a:pt x="7846" y="132"/>
                  <a:pt x="7386" y="135"/>
                  <a:pt x="6927" y="143"/>
                </a:cubicBezTo>
                <a:cubicBezTo>
                  <a:pt x="4628" y="180"/>
                  <a:pt x="2344" y="0"/>
                  <a:pt x="1518" y="2482"/>
                </a:cubicBezTo>
                <a:cubicBezTo>
                  <a:pt x="415" y="5796"/>
                  <a:pt x="1" y="9108"/>
                  <a:pt x="68" y="12403"/>
                </a:cubicBezTo>
                <a:cubicBezTo>
                  <a:pt x="169" y="17350"/>
                  <a:pt x="1398" y="22141"/>
                  <a:pt x="2808" y="26854"/>
                </a:cubicBezTo>
                <a:cubicBezTo>
                  <a:pt x="4111" y="31209"/>
                  <a:pt x="5678" y="35669"/>
                  <a:pt x="8590" y="39236"/>
                </a:cubicBezTo>
                <a:cubicBezTo>
                  <a:pt x="11799" y="43168"/>
                  <a:pt x="16561" y="45348"/>
                  <a:pt x="21381" y="46585"/>
                </a:cubicBezTo>
                <a:cubicBezTo>
                  <a:pt x="25931" y="47753"/>
                  <a:pt x="30600" y="48394"/>
                  <a:pt x="35296" y="48499"/>
                </a:cubicBezTo>
                <a:cubicBezTo>
                  <a:pt x="37383" y="38516"/>
                  <a:pt x="38597" y="28370"/>
                  <a:pt x="38924" y="18177"/>
                </a:cubicBezTo>
                <a:cubicBezTo>
                  <a:pt x="39014" y="15393"/>
                  <a:pt x="39036" y="12593"/>
                  <a:pt x="38644" y="9836"/>
                </a:cubicBezTo>
                <a:cubicBezTo>
                  <a:pt x="38346" y="7730"/>
                  <a:pt x="37808" y="5602"/>
                  <a:pt x="38163" y="3506"/>
                </a:cubicBezTo>
                <a:cubicBezTo>
                  <a:pt x="38216" y="3192"/>
                  <a:pt x="19237" y="711"/>
                  <a:pt x="17493" y="558"/>
                </a:cubicBezTo>
                <a:cubicBezTo>
                  <a:pt x="14437" y="290"/>
                  <a:pt x="11371" y="132"/>
                  <a:pt x="8305" y="1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6"/>
          <p:cNvSpPr/>
          <p:nvPr/>
        </p:nvSpPr>
        <p:spPr>
          <a:xfrm rot="5253456">
            <a:off x="6405993" y="-241281"/>
            <a:ext cx="1917286" cy="1774465"/>
          </a:xfrm>
          <a:custGeom>
            <a:rect b="b" l="l" r="r" t="t"/>
            <a:pathLst>
              <a:path extrusionOk="0" h="47188" w="50986">
                <a:moveTo>
                  <a:pt x="12242" y="1"/>
                </a:moveTo>
                <a:cubicBezTo>
                  <a:pt x="11716" y="1"/>
                  <a:pt x="11200" y="130"/>
                  <a:pt x="10764" y="425"/>
                </a:cubicBezTo>
                <a:cubicBezTo>
                  <a:pt x="9807" y="1071"/>
                  <a:pt x="9455" y="2358"/>
                  <a:pt x="9610" y="3501"/>
                </a:cubicBezTo>
                <a:cubicBezTo>
                  <a:pt x="9764" y="4645"/>
                  <a:pt x="10335" y="5685"/>
                  <a:pt x="10903" y="6690"/>
                </a:cubicBezTo>
                <a:cubicBezTo>
                  <a:pt x="12158" y="8913"/>
                  <a:pt x="13452" y="11125"/>
                  <a:pt x="14424" y="13486"/>
                </a:cubicBezTo>
                <a:cubicBezTo>
                  <a:pt x="15452" y="15982"/>
                  <a:pt x="14915" y="18564"/>
                  <a:pt x="12001" y="18564"/>
                </a:cubicBezTo>
                <a:cubicBezTo>
                  <a:pt x="11855" y="18564"/>
                  <a:pt x="11702" y="18558"/>
                  <a:pt x="11544" y="18544"/>
                </a:cubicBezTo>
                <a:cubicBezTo>
                  <a:pt x="8863" y="18319"/>
                  <a:pt x="6407" y="16960"/>
                  <a:pt x="3696" y="16960"/>
                </a:cubicBezTo>
                <a:cubicBezTo>
                  <a:pt x="3375" y="16960"/>
                  <a:pt x="3050" y="16979"/>
                  <a:pt x="2721" y="17021"/>
                </a:cubicBezTo>
                <a:cubicBezTo>
                  <a:pt x="1754" y="17145"/>
                  <a:pt x="720" y="17540"/>
                  <a:pt x="283" y="18411"/>
                </a:cubicBezTo>
                <a:cubicBezTo>
                  <a:pt x="1" y="18971"/>
                  <a:pt x="16" y="19628"/>
                  <a:pt x="37" y="20256"/>
                </a:cubicBezTo>
                <a:cubicBezTo>
                  <a:pt x="81" y="21536"/>
                  <a:pt x="157" y="22913"/>
                  <a:pt x="949" y="23921"/>
                </a:cubicBezTo>
                <a:cubicBezTo>
                  <a:pt x="1546" y="24682"/>
                  <a:pt x="2461" y="25111"/>
                  <a:pt x="3358" y="25470"/>
                </a:cubicBezTo>
                <a:cubicBezTo>
                  <a:pt x="6876" y="26874"/>
                  <a:pt x="10625" y="27594"/>
                  <a:pt x="14406" y="27594"/>
                </a:cubicBezTo>
                <a:cubicBezTo>
                  <a:pt x="14757" y="27594"/>
                  <a:pt x="15109" y="27588"/>
                  <a:pt x="15461" y="27575"/>
                </a:cubicBezTo>
                <a:lnTo>
                  <a:pt x="15461" y="27575"/>
                </a:lnTo>
                <a:cubicBezTo>
                  <a:pt x="15650" y="32192"/>
                  <a:pt x="12131" y="36331"/>
                  <a:pt x="12219" y="40952"/>
                </a:cubicBezTo>
                <a:cubicBezTo>
                  <a:pt x="12248" y="42444"/>
                  <a:pt x="12657" y="43901"/>
                  <a:pt x="13069" y="45336"/>
                </a:cubicBezTo>
                <a:cubicBezTo>
                  <a:pt x="13209" y="45825"/>
                  <a:pt x="13362" y="46334"/>
                  <a:pt x="13718" y="46698"/>
                </a:cubicBezTo>
                <a:cubicBezTo>
                  <a:pt x="14057" y="47046"/>
                  <a:pt x="14487" y="47188"/>
                  <a:pt x="14948" y="47188"/>
                </a:cubicBezTo>
                <a:cubicBezTo>
                  <a:pt x="15776" y="47188"/>
                  <a:pt x="16704" y="46730"/>
                  <a:pt x="17384" y="46184"/>
                </a:cubicBezTo>
                <a:cubicBezTo>
                  <a:pt x="19755" y="44285"/>
                  <a:pt x="21383" y="41584"/>
                  <a:pt x="22455" y="38740"/>
                </a:cubicBezTo>
                <a:cubicBezTo>
                  <a:pt x="23527" y="35897"/>
                  <a:pt x="24082" y="32890"/>
                  <a:pt x="24634" y="29901"/>
                </a:cubicBezTo>
                <a:lnTo>
                  <a:pt x="29383" y="36808"/>
                </a:lnTo>
                <a:cubicBezTo>
                  <a:pt x="30554" y="38511"/>
                  <a:pt x="31780" y="40266"/>
                  <a:pt x="33549" y="41335"/>
                </a:cubicBezTo>
                <a:cubicBezTo>
                  <a:pt x="34445" y="41876"/>
                  <a:pt x="35523" y="42192"/>
                  <a:pt x="36569" y="42192"/>
                </a:cubicBezTo>
                <a:cubicBezTo>
                  <a:pt x="37588" y="42192"/>
                  <a:pt x="38576" y="41892"/>
                  <a:pt x="39335" y="41210"/>
                </a:cubicBezTo>
                <a:cubicBezTo>
                  <a:pt x="40981" y="39731"/>
                  <a:pt x="40948" y="37125"/>
                  <a:pt x="40326" y="35002"/>
                </a:cubicBezTo>
                <a:cubicBezTo>
                  <a:pt x="39188" y="31108"/>
                  <a:pt x="36593" y="27833"/>
                  <a:pt x="34057" y="24667"/>
                </a:cubicBezTo>
                <a:cubicBezTo>
                  <a:pt x="38289" y="22573"/>
                  <a:pt x="43242" y="22526"/>
                  <a:pt x="47685" y="20926"/>
                </a:cubicBezTo>
                <a:cubicBezTo>
                  <a:pt x="49034" y="20441"/>
                  <a:pt x="50490" y="19622"/>
                  <a:pt x="50774" y="18216"/>
                </a:cubicBezTo>
                <a:cubicBezTo>
                  <a:pt x="50985" y="17166"/>
                  <a:pt x="50436" y="16072"/>
                  <a:pt x="49613" y="15388"/>
                </a:cubicBezTo>
                <a:cubicBezTo>
                  <a:pt x="48789" y="14705"/>
                  <a:pt x="47733" y="14369"/>
                  <a:pt x="46685" y="14150"/>
                </a:cubicBezTo>
                <a:cubicBezTo>
                  <a:pt x="45554" y="13914"/>
                  <a:pt x="44399" y="13796"/>
                  <a:pt x="43243" y="13796"/>
                </a:cubicBezTo>
                <a:cubicBezTo>
                  <a:pt x="41457" y="13796"/>
                  <a:pt x="39671" y="14077"/>
                  <a:pt x="37974" y="14635"/>
                </a:cubicBezTo>
                <a:cubicBezTo>
                  <a:pt x="35497" y="15448"/>
                  <a:pt x="33099" y="16854"/>
                  <a:pt x="30521" y="16854"/>
                </a:cubicBezTo>
                <a:cubicBezTo>
                  <a:pt x="30366" y="16854"/>
                  <a:pt x="30211" y="16849"/>
                  <a:pt x="30054" y="16838"/>
                </a:cubicBezTo>
                <a:lnTo>
                  <a:pt x="32905" y="13325"/>
                </a:lnTo>
                <a:cubicBezTo>
                  <a:pt x="35008" y="10731"/>
                  <a:pt x="37184" y="7984"/>
                  <a:pt x="37772" y="4695"/>
                </a:cubicBezTo>
                <a:cubicBezTo>
                  <a:pt x="38007" y="3380"/>
                  <a:pt x="37861" y="1797"/>
                  <a:pt x="36755" y="1047"/>
                </a:cubicBezTo>
                <a:cubicBezTo>
                  <a:pt x="36350" y="773"/>
                  <a:pt x="35899" y="660"/>
                  <a:pt x="35432" y="660"/>
                </a:cubicBezTo>
                <a:cubicBezTo>
                  <a:pt x="34440" y="660"/>
                  <a:pt x="33371" y="1170"/>
                  <a:pt x="32502" y="1735"/>
                </a:cubicBezTo>
                <a:cubicBezTo>
                  <a:pt x="28565" y="4295"/>
                  <a:pt x="26049" y="7453"/>
                  <a:pt x="24117" y="11611"/>
                </a:cubicBezTo>
                <a:cubicBezTo>
                  <a:pt x="24013" y="11834"/>
                  <a:pt x="23889" y="12077"/>
                  <a:pt x="23659" y="12163"/>
                </a:cubicBezTo>
                <a:cubicBezTo>
                  <a:pt x="23600" y="12186"/>
                  <a:pt x="23542" y="12196"/>
                  <a:pt x="23485" y="12196"/>
                </a:cubicBezTo>
                <a:cubicBezTo>
                  <a:pt x="23132" y="12196"/>
                  <a:pt x="22824" y="11803"/>
                  <a:pt x="22633" y="11461"/>
                </a:cubicBezTo>
                <a:cubicBezTo>
                  <a:pt x="20843" y="8256"/>
                  <a:pt x="18720" y="5248"/>
                  <a:pt x="16298" y="2487"/>
                </a:cubicBezTo>
                <a:cubicBezTo>
                  <a:pt x="15993" y="2139"/>
                  <a:pt x="15678" y="1790"/>
                  <a:pt x="15341" y="1469"/>
                </a:cubicBezTo>
                <a:cubicBezTo>
                  <a:pt x="14894" y="1042"/>
                  <a:pt x="14410" y="661"/>
                  <a:pt x="13857" y="389"/>
                </a:cubicBezTo>
                <a:cubicBezTo>
                  <a:pt x="13360" y="144"/>
                  <a:pt x="12795" y="1"/>
                  <a:pt x="122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9" name="Google Shape;489;p36"/>
          <p:cNvGrpSpPr/>
          <p:nvPr/>
        </p:nvGrpSpPr>
        <p:grpSpPr>
          <a:xfrm>
            <a:off x="7926563" y="587418"/>
            <a:ext cx="1672825" cy="1127163"/>
            <a:chOff x="1299825" y="1826700"/>
            <a:chExt cx="535150" cy="360600"/>
          </a:xfrm>
        </p:grpSpPr>
        <p:sp>
          <p:nvSpPr>
            <p:cNvPr id="490" name="Google Shape;490;p36"/>
            <p:cNvSpPr/>
            <p:nvPr/>
          </p:nvSpPr>
          <p:spPr>
            <a:xfrm>
              <a:off x="1697725" y="2040925"/>
              <a:ext cx="121275" cy="75550"/>
            </a:xfrm>
            <a:custGeom>
              <a:rect b="b" l="l" r="r" t="t"/>
              <a:pathLst>
                <a:path extrusionOk="0" h="3022" w="4851">
                  <a:moveTo>
                    <a:pt x="3804" y="0"/>
                  </a:moveTo>
                  <a:cubicBezTo>
                    <a:pt x="3555" y="0"/>
                    <a:pt x="3305" y="59"/>
                    <a:pt x="3062" y="117"/>
                  </a:cubicBezTo>
                  <a:lnTo>
                    <a:pt x="1198" y="559"/>
                  </a:lnTo>
                  <a:cubicBezTo>
                    <a:pt x="1056" y="593"/>
                    <a:pt x="912" y="627"/>
                    <a:pt x="784" y="697"/>
                  </a:cubicBezTo>
                  <a:cubicBezTo>
                    <a:pt x="213" y="1010"/>
                    <a:pt x="1" y="2237"/>
                    <a:pt x="474" y="2717"/>
                  </a:cubicBezTo>
                  <a:cubicBezTo>
                    <a:pt x="690" y="2936"/>
                    <a:pt x="914" y="3021"/>
                    <a:pt x="1142" y="3021"/>
                  </a:cubicBezTo>
                  <a:cubicBezTo>
                    <a:pt x="1788" y="3021"/>
                    <a:pt x="2455" y="2334"/>
                    <a:pt x="2982" y="2067"/>
                  </a:cubicBezTo>
                  <a:cubicBezTo>
                    <a:pt x="3361" y="1875"/>
                    <a:pt x="3794" y="1802"/>
                    <a:pt x="4166" y="1595"/>
                  </a:cubicBezTo>
                  <a:cubicBezTo>
                    <a:pt x="4537" y="1388"/>
                    <a:pt x="4851" y="966"/>
                    <a:pt x="4727" y="559"/>
                  </a:cubicBezTo>
                  <a:cubicBezTo>
                    <a:pt x="4636" y="255"/>
                    <a:pt x="4320" y="61"/>
                    <a:pt x="4006" y="14"/>
                  </a:cubicBezTo>
                  <a:cubicBezTo>
                    <a:pt x="3938" y="5"/>
                    <a:pt x="3871" y="0"/>
                    <a:pt x="38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1691275" y="1933425"/>
              <a:ext cx="139825" cy="65600"/>
            </a:xfrm>
            <a:custGeom>
              <a:rect b="b" l="l" r="r" t="t"/>
              <a:pathLst>
                <a:path extrusionOk="0" h="2624" w="5593">
                  <a:moveTo>
                    <a:pt x="4408" y="0"/>
                  </a:moveTo>
                  <a:cubicBezTo>
                    <a:pt x="4346" y="0"/>
                    <a:pt x="4284" y="4"/>
                    <a:pt x="4223" y="12"/>
                  </a:cubicBezTo>
                  <a:cubicBezTo>
                    <a:pt x="3804" y="67"/>
                    <a:pt x="3416" y="258"/>
                    <a:pt x="3006" y="353"/>
                  </a:cubicBezTo>
                  <a:cubicBezTo>
                    <a:pt x="2148" y="550"/>
                    <a:pt x="0" y="637"/>
                    <a:pt x="1000" y="2048"/>
                  </a:cubicBezTo>
                  <a:cubicBezTo>
                    <a:pt x="1300" y="2469"/>
                    <a:pt x="1785" y="2624"/>
                    <a:pt x="2316" y="2624"/>
                  </a:cubicBezTo>
                  <a:cubicBezTo>
                    <a:pt x="3135" y="2624"/>
                    <a:pt x="4064" y="2256"/>
                    <a:pt x="4593" y="1929"/>
                  </a:cubicBezTo>
                  <a:cubicBezTo>
                    <a:pt x="5105" y="1613"/>
                    <a:pt x="5592" y="999"/>
                    <a:pt x="5321" y="462"/>
                  </a:cubicBezTo>
                  <a:cubicBezTo>
                    <a:pt x="5158" y="140"/>
                    <a:pt x="4776" y="0"/>
                    <a:pt x="4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1510875" y="2025000"/>
              <a:ext cx="125600" cy="66400"/>
            </a:xfrm>
            <a:custGeom>
              <a:rect b="b" l="l" r="r" t="t"/>
              <a:pathLst>
                <a:path extrusionOk="0" h="2656" w="5024">
                  <a:moveTo>
                    <a:pt x="3946" y="0"/>
                  </a:moveTo>
                  <a:cubicBezTo>
                    <a:pt x="3449" y="0"/>
                    <a:pt x="2989" y="251"/>
                    <a:pt x="2536" y="458"/>
                  </a:cubicBezTo>
                  <a:cubicBezTo>
                    <a:pt x="1757" y="815"/>
                    <a:pt x="947" y="1001"/>
                    <a:pt x="127" y="1215"/>
                  </a:cubicBezTo>
                  <a:cubicBezTo>
                    <a:pt x="0" y="2306"/>
                    <a:pt x="574" y="2655"/>
                    <a:pt x="1345" y="2655"/>
                  </a:cubicBezTo>
                  <a:cubicBezTo>
                    <a:pt x="2272" y="2655"/>
                    <a:pt x="3483" y="2150"/>
                    <a:pt x="4103" y="1823"/>
                  </a:cubicBezTo>
                  <a:cubicBezTo>
                    <a:pt x="4490" y="1617"/>
                    <a:pt x="4925" y="1346"/>
                    <a:pt x="4970" y="909"/>
                  </a:cubicBezTo>
                  <a:cubicBezTo>
                    <a:pt x="5023" y="405"/>
                    <a:pt x="4478" y="8"/>
                    <a:pt x="3971" y="0"/>
                  </a:cubicBezTo>
                  <a:cubicBezTo>
                    <a:pt x="3963" y="0"/>
                    <a:pt x="3955" y="0"/>
                    <a:pt x="39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1572600" y="2122975"/>
              <a:ext cx="99800" cy="60475"/>
            </a:xfrm>
            <a:custGeom>
              <a:rect b="b" l="l" r="r" t="t"/>
              <a:pathLst>
                <a:path extrusionOk="0" h="2419" w="3992">
                  <a:moveTo>
                    <a:pt x="2638" y="1"/>
                  </a:moveTo>
                  <a:cubicBezTo>
                    <a:pt x="2240" y="1"/>
                    <a:pt x="1833" y="125"/>
                    <a:pt x="1448" y="248"/>
                  </a:cubicBezTo>
                  <a:cubicBezTo>
                    <a:pt x="1117" y="353"/>
                    <a:pt x="775" y="465"/>
                    <a:pt x="512" y="694"/>
                  </a:cubicBezTo>
                  <a:cubicBezTo>
                    <a:pt x="249" y="922"/>
                    <a:pt x="84" y="1301"/>
                    <a:pt x="207" y="1627"/>
                  </a:cubicBezTo>
                  <a:lnTo>
                    <a:pt x="0" y="1445"/>
                  </a:lnTo>
                  <a:lnTo>
                    <a:pt x="0" y="1445"/>
                  </a:lnTo>
                  <a:cubicBezTo>
                    <a:pt x="114" y="2054"/>
                    <a:pt x="771" y="2418"/>
                    <a:pt x="1397" y="2418"/>
                  </a:cubicBezTo>
                  <a:cubicBezTo>
                    <a:pt x="1461" y="2418"/>
                    <a:pt x="1525" y="2415"/>
                    <a:pt x="1587" y="2407"/>
                  </a:cubicBezTo>
                  <a:cubicBezTo>
                    <a:pt x="2264" y="2323"/>
                    <a:pt x="2848" y="1913"/>
                    <a:pt x="3401" y="1514"/>
                  </a:cubicBezTo>
                  <a:cubicBezTo>
                    <a:pt x="3521" y="1430"/>
                    <a:pt x="3640" y="1342"/>
                    <a:pt x="3718" y="1220"/>
                  </a:cubicBezTo>
                  <a:cubicBezTo>
                    <a:pt x="3991" y="795"/>
                    <a:pt x="3589" y="214"/>
                    <a:pt x="3107" y="67"/>
                  </a:cubicBezTo>
                  <a:cubicBezTo>
                    <a:pt x="2953" y="20"/>
                    <a:pt x="2796" y="1"/>
                    <a:pt x="2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1764575" y="1846425"/>
              <a:ext cx="70400" cy="44200"/>
            </a:xfrm>
            <a:custGeom>
              <a:rect b="b" l="l" r="r" t="t"/>
              <a:pathLst>
                <a:path extrusionOk="0" h="1768" w="2816">
                  <a:moveTo>
                    <a:pt x="1839" y="1"/>
                  </a:moveTo>
                  <a:cubicBezTo>
                    <a:pt x="1773" y="1"/>
                    <a:pt x="1708" y="4"/>
                    <a:pt x="1644" y="8"/>
                  </a:cubicBezTo>
                  <a:cubicBezTo>
                    <a:pt x="1243" y="36"/>
                    <a:pt x="828" y="124"/>
                    <a:pt x="512" y="372"/>
                  </a:cubicBezTo>
                  <a:cubicBezTo>
                    <a:pt x="194" y="620"/>
                    <a:pt x="1" y="1060"/>
                    <a:pt x="138" y="1439"/>
                  </a:cubicBezTo>
                  <a:lnTo>
                    <a:pt x="182" y="1570"/>
                  </a:lnTo>
                  <a:cubicBezTo>
                    <a:pt x="323" y="1711"/>
                    <a:pt x="508" y="1768"/>
                    <a:pt x="703" y="1768"/>
                  </a:cubicBezTo>
                  <a:cubicBezTo>
                    <a:pt x="958" y="1768"/>
                    <a:pt x="1231" y="1672"/>
                    <a:pt x="1452" y="1538"/>
                  </a:cubicBezTo>
                  <a:cubicBezTo>
                    <a:pt x="1843" y="1302"/>
                    <a:pt x="2196" y="964"/>
                    <a:pt x="2646" y="887"/>
                  </a:cubicBezTo>
                  <a:cubicBezTo>
                    <a:pt x="2815" y="662"/>
                    <a:pt x="2693" y="313"/>
                    <a:pt x="2460" y="156"/>
                  </a:cubicBezTo>
                  <a:cubicBezTo>
                    <a:pt x="2280" y="35"/>
                    <a:pt x="2059" y="1"/>
                    <a:pt x="1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1598100" y="1826700"/>
              <a:ext cx="96825" cy="67050"/>
            </a:xfrm>
            <a:custGeom>
              <a:rect b="b" l="l" r="r" t="t"/>
              <a:pathLst>
                <a:path extrusionOk="0" h="2682" w="3873">
                  <a:moveTo>
                    <a:pt x="2850" y="1"/>
                  </a:moveTo>
                  <a:cubicBezTo>
                    <a:pt x="2627" y="1"/>
                    <a:pt x="2403" y="51"/>
                    <a:pt x="2187" y="113"/>
                  </a:cubicBezTo>
                  <a:cubicBezTo>
                    <a:pt x="1404" y="339"/>
                    <a:pt x="658" y="731"/>
                    <a:pt x="89" y="1314"/>
                  </a:cubicBezTo>
                  <a:lnTo>
                    <a:pt x="159" y="1401"/>
                  </a:lnTo>
                  <a:cubicBezTo>
                    <a:pt x="1" y="1831"/>
                    <a:pt x="270" y="2340"/>
                    <a:pt x="678" y="2547"/>
                  </a:cubicBezTo>
                  <a:cubicBezTo>
                    <a:pt x="863" y="2640"/>
                    <a:pt x="1067" y="2681"/>
                    <a:pt x="1274" y="2681"/>
                  </a:cubicBezTo>
                  <a:cubicBezTo>
                    <a:pt x="1524" y="2681"/>
                    <a:pt x="1780" y="2621"/>
                    <a:pt x="2011" y="2522"/>
                  </a:cubicBezTo>
                  <a:cubicBezTo>
                    <a:pt x="2433" y="2340"/>
                    <a:pt x="2791" y="2041"/>
                    <a:pt x="3142" y="1746"/>
                  </a:cubicBezTo>
                  <a:cubicBezTo>
                    <a:pt x="3490" y="1455"/>
                    <a:pt x="3873" y="1068"/>
                    <a:pt x="3783" y="625"/>
                  </a:cubicBezTo>
                  <a:cubicBezTo>
                    <a:pt x="3720" y="316"/>
                    <a:pt x="3426" y="93"/>
                    <a:pt x="3118" y="28"/>
                  </a:cubicBezTo>
                  <a:cubicBezTo>
                    <a:pt x="3029" y="9"/>
                    <a:pt x="2940" y="1"/>
                    <a:pt x="2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1527250" y="1925075"/>
              <a:ext cx="130400" cy="57475"/>
            </a:xfrm>
            <a:custGeom>
              <a:rect b="b" l="l" r="r" t="t"/>
              <a:pathLst>
                <a:path extrusionOk="0" h="2299" w="5216">
                  <a:moveTo>
                    <a:pt x="4493" y="1"/>
                  </a:moveTo>
                  <a:cubicBezTo>
                    <a:pt x="4324" y="1"/>
                    <a:pt x="4147" y="29"/>
                    <a:pt x="3991" y="67"/>
                  </a:cubicBezTo>
                  <a:lnTo>
                    <a:pt x="2590" y="406"/>
                  </a:lnTo>
                  <a:cubicBezTo>
                    <a:pt x="1700" y="621"/>
                    <a:pt x="0" y="1831"/>
                    <a:pt x="1833" y="2258"/>
                  </a:cubicBezTo>
                  <a:cubicBezTo>
                    <a:pt x="1954" y="2286"/>
                    <a:pt x="2077" y="2299"/>
                    <a:pt x="2200" y="2299"/>
                  </a:cubicBezTo>
                  <a:cubicBezTo>
                    <a:pt x="2559" y="2299"/>
                    <a:pt x="2921" y="2194"/>
                    <a:pt x="3265" y="2079"/>
                  </a:cubicBezTo>
                  <a:cubicBezTo>
                    <a:pt x="3697" y="1935"/>
                    <a:pt x="4121" y="1774"/>
                    <a:pt x="4539" y="1596"/>
                  </a:cubicBezTo>
                  <a:cubicBezTo>
                    <a:pt x="4705" y="1526"/>
                    <a:pt x="4877" y="1448"/>
                    <a:pt x="4995" y="1309"/>
                  </a:cubicBezTo>
                  <a:cubicBezTo>
                    <a:pt x="5215" y="1051"/>
                    <a:pt x="5186" y="670"/>
                    <a:pt x="5144" y="333"/>
                  </a:cubicBezTo>
                  <a:cubicBezTo>
                    <a:pt x="5042" y="82"/>
                    <a:pt x="4779" y="1"/>
                    <a:pt x="4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1389225" y="1954525"/>
              <a:ext cx="94375" cy="55300"/>
            </a:xfrm>
            <a:custGeom>
              <a:rect b="b" l="l" r="r" t="t"/>
              <a:pathLst>
                <a:path extrusionOk="0" h="2212" w="3775">
                  <a:moveTo>
                    <a:pt x="2644" y="0"/>
                  </a:moveTo>
                  <a:cubicBezTo>
                    <a:pt x="2609" y="0"/>
                    <a:pt x="2575" y="1"/>
                    <a:pt x="2541" y="4"/>
                  </a:cubicBezTo>
                  <a:cubicBezTo>
                    <a:pt x="1499" y="73"/>
                    <a:pt x="510" y="698"/>
                    <a:pt x="1" y="1609"/>
                  </a:cubicBezTo>
                  <a:lnTo>
                    <a:pt x="233" y="1817"/>
                  </a:lnTo>
                  <a:cubicBezTo>
                    <a:pt x="233" y="2012"/>
                    <a:pt x="419" y="2167"/>
                    <a:pt x="611" y="2201"/>
                  </a:cubicBezTo>
                  <a:cubicBezTo>
                    <a:pt x="652" y="2208"/>
                    <a:pt x="693" y="2212"/>
                    <a:pt x="735" y="2212"/>
                  </a:cubicBezTo>
                  <a:cubicBezTo>
                    <a:pt x="886" y="2212"/>
                    <a:pt x="1038" y="2168"/>
                    <a:pt x="1186" y="2124"/>
                  </a:cubicBezTo>
                  <a:lnTo>
                    <a:pt x="2675" y="1681"/>
                  </a:lnTo>
                  <a:cubicBezTo>
                    <a:pt x="3172" y="1533"/>
                    <a:pt x="3774" y="1247"/>
                    <a:pt x="3752" y="729"/>
                  </a:cubicBezTo>
                  <a:cubicBezTo>
                    <a:pt x="3731" y="238"/>
                    <a:pt x="3149" y="0"/>
                    <a:pt x="2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1384375" y="2131450"/>
              <a:ext cx="100575" cy="55850"/>
            </a:xfrm>
            <a:custGeom>
              <a:rect b="b" l="l" r="r" t="t"/>
              <a:pathLst>
                <a:path extrusionOk="0" h="2234" w="4023">
                  <a:moveTo>
                    <a:pt x="2922" y="0"/>
                  </a:moveTo>
                  <a:cubicBezTo>
                    <a:pt x="1822" y="0"/>
                    <a:pt x="725" y="485"/>
                    <a:pt x="0" y="1315"/>
                  </a:cubicBezTo>
                  <a:lnTo>
                    <a:pt x="226" y="1416"/>
                  </a:lnTo>
                  <a:cubicBezTo>
                    <a:pt x="32" y="1626"/>
                    <a:pt x="168" y="1997"/>
                    <a:pt x="419" y="2135"/>
                  </a:cubicBezTo>
                  <a:cubicBezTo>
                    <a:pt x="551" y="2208"/>
                    <a:pt x="699" y="2233"/>
                    <a:pt x="851" y="2233"/>
                  </a:cubicBezTo>
                  <a:cubicBezTo>
                    <a:pt x="987" y="2233"/>
                    <a:pt x="1126" y="2213"/>
                    <a:pt x="1258" y="2187"/>
                  </a:cubicBezTo>
                  <a:cubicBezTo>
                    <a:pt x="1998" y="2044"/>
                    <a:pt x="2706" y="1771"/>
                    <a:pt x="3351" y="1382"/>
                  </a:cubicBezTo>
                  <a:cubicBezTo>
                    <a:pt x="3566" y="1253"/>
                    <a:pt x="3781" y="1102"/>
                    <a:pt x="3902" y="883"/>
                  </a:cubicBezTo>
                  <a:cubicBezTo>
                    <a:pt x="4022" y="663"/>
                    <a:pt x="4020" y="357"/>
                    <a:pt x="3833" y="189"/>
                  </a:cubicBezTo>
                  <a:cubicBezTo>
                    <a:pt x="3718" y="86"/>
                    <a:pt x="3558" y="53"/>
                    <a:pt x="3405" y="32"/>
                  </a:cubicBezTo>
                  <a:cubicBezTo>
                    <a:pt x="3245" y="11"/>
                    <a:pt x="3083" y="0"/>
                    <a:pt x="2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6"/>
            <p:cNvSpPr/>
            <p:nvPr/>
          </p:nvSpPr>
          <p:spPr>
            <a:xfrm>
              <a:off x="1299825" y="2065275"/>
              <a:ext cx="101775" cy="52625"/>
            </a:xfrm>
            <a:custGeom>
              <a:rect b="b" l="l" r="r" t="t"/>
              <a:pathLst>
                <a:path extrusionOk="0" h="2105" w="4071">
                  <a:moveTo>
                    <a:pt x="2735" y="0"/>
                  </a:moveTo>
                  <a:cubicBezTo>
                    <a:pt x="1786" y="0"/>
                    <a:pt x="832" y="389"/>
                    <a:pt x="199" y="1099"/>
                  </a:cubicBezTo>
                  <a:lnTo>
                    <a:pt x="250" y="1258"/>
                  </a:lnTo>
                  <a:cubicBezTo>
                    <a:pt x="0" y="1492"/>
                    <a:pt x="120" y="1989"/>
                    <a:pt x="451" y="2083"/>
                  </a:cubicBezTo>
                  <a:cubicBezTo>
                    <a:pt x="507" y="2099"/>
                    <a:pt x="565" y="2104"/>
                    <a:pt x="623" y="2104"/>
                  </a:cubicBezTo>
                  <a:cubicBezTo>
                    <a:pt x="687" y="2104"/>
                    <a:pt x="752" y="2097"/>
                    <a:pt x="815" y="2089"/>
                  </a:cubicBezTo>
                  <a:cubicBezTo>
                    <a:pt x="1768" y="1971"/>
                    <a:pt x="2688" y="1667"/>
                    <a:pt x="3524" y="1194"/>
                  </a:cubicBezTo>
                  <a:cubicBezTo>
                    <a:pt x="3648" y="1124"/>
                    <a:pt x="3774" y="1047"/>
                    <a:pt x="3864" y="936"/>
                  </a:cubicBezTo>
                  <a:cubicBezTo>
                    <a:pt x="4009" y="755"/>
                    <a:pt x="4043" y="511"/>
                    <a:pt x="4071" y="281"/>
                  </a:cubicBezTo>
                  <a:cubicBezTo>
                    <a:pt x="3651" y="91"/>
                    <a:pt x="3193" y="0"/>
                    <a:pt x="2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5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104" name="Google Shape;104;p5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5"/>
          <p:cNvSpPr/>
          <p:nvPr/>
        </p:nvSpPr>
        <p:spPr>
          <a:xfrm rot="5253431">
            <a:off x="100350" y="-2150014"/>
            <a:ext cx="2754418" cy="2840244"/>
          </a:xfrm>
          <a:custGeom>
            <a:rect b="b" l="l" r="r" t="t"/>
            <a:pathLst>
              <a:path extrusionOk="0" h="53327" w="51718">
                <a:moveTo>
                  <a:pt x="20436" y="1"/>
                </a:moveTo>
                <a:cubicBezTo>
                  <a:pt x="19729" y="1"/>
                  <a:pt x="19025" y="59"/>
                  <a:pt x="18328" y="199"/>
                </a:cubicBezTo>
                <a:cubicBezTo>
                  <a:pt x="12431" y="1384"/>
                  <a:pt x="11470" y="6725"/>
                  <a:pt x="9651" y="11603"/>
                </a:cubicBezTo>
                <a:lnTo>
                  <a:pt x="2701" y="30246"/>
                </a:lnTo>
                <a:cubicBezTo>
                  <a:pt x="1355" y="33855"/>
                  <a:pt x="1" y="37841"/>
                  <a:pt x="1307" y="41465"/>
                </a:cubicBezTo>
                <a:cubicBezTo>
                  <a:pt x="2799" y="45601"/>
                  <a:pt x="7230" y="47823"/>
                  <a:pt x="11386" y="49261"/>
                </a:cubicBezTo>
                <a:cubicBezTo>
                  <a:pt x="19178" y="51954"/>
                  <a:pt x="27363" y="53327"/>
                  <a:pt x="35606" y="53327"/>
                </a:cubicBezTo>
                <a:cubicBezTo>
                  <a:pt x="35776" y="53327"/>
                  <a:pt x="35946" y="53326"/>
                  <a:pt x="36117" y="53325"/>
                </a:cubicBezTo>
                <a:cubicBezTo>
                  <a:pt x="37576" y="53314"/>
                  <a:pt x="39112" y="53237"/>
                  <a:pt x="40349" y="52464"/>
                </a:cubicBezTo>
                <a:cubicBezTo>
                  <a:pt x="41781" y="51570"/>
                  <a:pt x="42532" y="49926"/>
                  <a:pt x="43171" y="48363"/>
                </a:cubicBezTo>
                <a:cubicBezTo>
                  <a:pt x="47067" y="38838"/>
                  <a:pt x="49734" y="28855"/>
                  <a:pt x="51109" y="18657"/>
                </a:cubicBezTo>
                <a:cubicBezTo>
                  <a:pt x="51491" y="15813"/>
                  <a:pt x="51718" y="12702"/>
                  <a:pt x="50167" y="10288"/>
                </a:cubicBezTo>
                <a:cubicBezTo>
                  <a:pt x="48764" y="8104"/>
                  <a:pt x="46216" y="6985"/>
                  <a:pt x="43788" y="6064"/>
                </a:cubicBezTo>
                <a:cubicBezTo>
                  <a:pt x="37752" y="3773"/>
                  <a:pt x="31546" y="1957"/>
                  <a:pt x="25227" y="631"/>
                </a:cubicBezTo>
                <a:cubicBezTo>
                  <a:pt x="23651" y="301"/>
                  <a:pt x="22037" y="1"/>
                  <a:pt x="20436" y="1"/>
                </a:cubicBezTo>
                <a:close/>
              </a:path>
            </a:pathLst>
          </a:custGeom>
          <a:solidFill>
            <a:srgbClr val="FF97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 rot="5253492">
            <a:off x="-676740" y="40431"/>
            <a:ext cx="1658187" cy="1405736"/>
          </a:xfrm>
          <a:custGeom>
            <a:rect b="b" l="l" r="r" t="t"/>
            <a:pathLst>
              <a:path extrusionOk="0" h="30058" w="35456">
                <a:moveTo>
                  <a:pt x="7576" y="0"/>
                </a:moveTo>
                <a:cubicBezTo>
                  <a:pt x="5026" y="0"/>
                  <a:pt x="3282" y="2000"/>
                  <a:pt x="2402" y="4706"/>
                </a:cubicBezTo>
                <a:cubicBezTo>
                  <a:pt x="695" y="9956"/>
                  <a:pt x="0" y="18238"/>
                  <a:pt x="1651" y="23489"/>
                </a:cubicBezTo>
                <a:cubicBezTo>
                  <a:pt x="2877" y="27394"/>
                  <a:pt x="6408" y="29068"/>
                  <a:pt x="10515" y="29312"/>
                </a:cubicBezTo>
                <a:cubicBezTo>
                  <a:pt x="13166" y="29470"/>
                  <a:pt x="17486" y="30058"/>
                  <a:pt x="21723" y="30058"/>
                </a:cubicBezTo>
                <a:cubicBezTo>
                  <a:pt x="26704" y="30058"/>
                  <a:pt x="31570" y="29245"/>
                  <a:pt x="33476" y="25966"/>
                </a:cubicBezTo>
                <a:cubicBezTo>
                  <a:pt x="35455" y="22561"/>
                  <a:pt x="32350" y="18397"/>
                  <a:pt x="30024" y="15855"/>
                </a:cubicBezTo>
                <a:cubicBezTo>
                  <a:pt x="28949" y="14680"/>
                  <a:pt x="27741" y="13446"/>
                  <a:pt x="26438" y="12201"/>
                </a:cubicBezTo>
                <a:cubicBezTo>
                  <a:pt x="21651" y="7631"/>
                  <a:pt x="15575" y="2930"/>
                  <a:pt x="10044" y="557"/>
                </a:cubicBezTo>
                <a:cubicBezTo>
                  <a:pt x="9152" y="175"/>
                  <a:pt x="8329" y="0"/>
                  <a:pt x="7576" y="0"/>
                </a:cubicBezTo>
                <a:close/>
              </a:path>
            </a:pathLst>
          </a:custGeom>
          <a:solidFill>
            <a:srgbClr val="07AA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"/>
          <p:cNvSpPr/>
          <p:nvPr/>
        </p:nvSpPr>
        <p:spPr>
          <a:xfrm rot="7035187">
            <a:off x="6003401" y="3592748"/>
            <a:ext cx="4321063" cy="3663203"/>
          </a:xfrm>
          <a:custGeom>
            <a:rect b="b" l="l" r="r" t="t"/>
            <a:pathLst>
              <a:path extrusionOk="0" h="30058" w="35456">
                <a:moveTo>
                  <a:pt x="7576" y="0"/>
                </a:moveTo>
                <a:cubicBezTo>
                  <a:pt x="5026" y="0"/>
                  <a:pt x="3282" y="2000"/>
                  <a:pt x="2402" y="4706"/>
                </a:cubicBezTo>
                <a:cubicBezTo>
                  <a:pt x="695" y="9956"/>
                  <a:pt x="0" y="18238"/>
                  <a:pt x="1651" y="23489"/>
                </a:cubicBezTo>
                <a:cubicBezTo>
                  <a:pt x="2877" y="27394"/>
                  <a:pt x="6408" y="29068"/>
                  <a:pt x="10515" y="29312"/>
                </a:cubicBezTo>
                <a:cubicBezTo>
                  <a:pt x="13166" y="29470"/>
                  <a:pt x="17486" y="30058"/>
                  <a:pt x="21723" y="30058"/>
                </a:cubicBezTo>
                <a:cubicBezTo>
                  <a:pt x="26704" y="30058"/>
                  <a:pt x="31570" y="29245"/>
                  <a:pt x="33476" y="25966"/>
                </a:cubicBezTo>
                <a:cubicBezTo>
                  <a:pt x="35455" y="22561"/>
                  <a:pt x="32350" y="18397"/>
                  <a:pt x="30024" y="15855"/>
                </a:cubicBezTo>
                <a:cubicBezTo>
                  <a:pt x="28949" y="14680"/>
                  <a:pt x="27741" y="13446"/>
                  <a:pt x="26438" y="12201"/>
                </a:cubicBezTo>
                <a:cubicBezTo>
                  <a:pt x="21651" y="7631"/>
                  <a:pt x="15575" y="2930"/>
                  <a:pt x="10044" y="557"/>
                </a:cubicBezTo>
                <a:cubicBezTo>
                  <a:pt x="9152" y="175"/>
                  <a:pt x="8329" y="0"/>
                  <a:pt x="7576" y="0"/>
                </a:cubicBezTo>
                <a:close/>
              </a:path>
            </a:pathLst>
          </a:custGeom>
          <a:solidFill>
            <a:srgbClr val="70B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"/>
          <p:cNvSpPr txBox="1"/>
          <p:nvPr>
            <p:ph idx="1" type="subTitle"/>
          </p:nvPr>
        </p:nvSpPr>
        <p:spPr>
          <a:xfrm>
            <a:off x="1617800" y="2664925"/>
            <a:ext cx="2520000" cy="4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Londrina Solid Black"/>
              <a:buNone/>
              <a:defRPr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Londrina Solid Black"/>
              <a:buNone/>
              <a:defRPr sz="22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Londrina Solid Black"/>
              <a:buNone/>
              <a:defRPr sz="22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Londrina Solid Black"/>
              <a:buNone/>
              <a:defRPr sz="22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Londrina Solid Black"/>
              <a:buNone/>
              <a:defRPr sz="22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Londrina Solid Black"/>
              <a:buNone/>
              <a:defRPr sz="22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Londrina Solid Black"/>
              <a:buNone/>
              <a:defRPr sz="22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Londrina Solid Black"/>
              <a:buNone/>
              <a:defRPr sz="22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Londrina Solid Black"/>
              <a:buNone/>
              <a:defRPr sz="22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110" name="Google Shape;110;p5"/>
          <p:cNvSpPr txBox="1"/>
          <p:nvPr>
            <p:ph idx="2" type="subTitle"/>
          </p:nvPr>
        </p:nvSpPr>
        <p:spPr>
          <a:xfrm>
            <a:off x="5006200" y="2664925"/>
            <a:ext cx="2520000" cy="4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Londrina Solid Black"/>
              <a:buNone/>
              <a:defRPr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Londrina Solid Black"/>
              <a:buNone/>
              <a:defRPr sz="22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Londrina Solid Black"/>
              <a:buNone/>
              <a:defRPr sz="22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Londrina Solid Black"/>
              <a:buNone/>
              <a:defRPr sz="22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Londrina Solid Black"/>
              <a:buNone/>
              <a:defRPr sz="22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Londrina Solid Black"/>
              <a:buNone/>
              <a:defRPr sz="22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Londrina Solid Black"/>
              <a:buNone/>
              <a:defRPr sz="22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Londrina Solid Black"/>
              <a:buNone/>
              <a:defRPr sz="22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Londrina Solid Black"/>
              <a:buNone/>
              <a:defRPr sz="22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/>
        </p:txBody>
      </p:sp>
      <p:sp>
        <p:nvSpPr>
          <p:cNvPr id="111" name="Google Shape;111;p5"/>
          <p:cNvSpPr txBox="1"/>
          <p:nvPr>
            <p:ph idx="3" type="subTitle"/>
          </p:nvPr>
        </p:nvSpPr>
        <p:spPr>
          <a:xfrm>
            <a:off x="1617800" y="3187725"/>
            <a:ext cx="2520000" cy="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5"/>
          <p:cNvSpPr txBox="1"/>
          <p:nvPr>
            <p:ph idx="4" type="subTitle"/>
          </p:nvPr>
        </p:nvSpPr>
        <p:spPr>
          <a:xfrm>
            <a:off x="5006200" y="3187725"/>
            <a:ext cx="2520000" cy="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6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116" name="Google Shape;116;p6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6"/>
          <p:cNvSpPr/>
          <p:nvPr/>
        </p:nvSpPr>
        <p:spPr>
          <a:xfrm rot="-4602427">
            <a:off x="7696108" y="-911219"/>
            <a:ext cx="2101388" cy="2189137"/>
          </a:xfrm>
          <a:custGeom>
            <a:rect b="b" l="l" r="r" t="t"/>
            <a:pathLst>
              <a:path extrusionOk="0" h="9213" w="8844">
                <a:moveTo>
                  <a:pt x="5708" y="0"/>
                </a:moveTo>
                <a:cubicBezTo>
                  <a:pt x="5338" y="0"/>
                  <a:pt x="4947" y="83"/>
                  <a:pt x="4541" y="265"/>
                </a:cubicBezTo>
                <a:cubicBezTo>
                  <a:pt x="2583" y="1145"/>
                  <a:pt x="624" y="3429"/>
                  <a:pt x="155" y="5518"/>
                </a:cubicBezTo>
                <a:cubicBezTo>
                  <a:pt x="35" y="6050"/>
                  <a:pt x="0" y="6619"/>
                  <a:pt x="184" y="7133"/>
                </a:cubicBezTo>
                <a:cubicBezTo>
                  <a:pt x="368" y="7654"/>
                  <a:pt x="764" y="8078"/>
                  <a:pt x="1213" y="8403"/>
                </a:cubicBezTo>
                <a:cubicBezTo>
                  <a:pt x="1970" y="8947"/>
                  <a:pt x="2898" y="9213"/>
                  <a:pt x="3830" y="9213"/>
                </a:cubicBezTo>
                <a:cubicBezTo>
                  <a:pt x="4720" y="9213"/>
                  <a:pt x="5615" y="8971"/>
                  <a:pt x="6370" y="8499"/>
                </a:cubicBezTo>
                <a:cubicBezTo>
                  <a:pt x="7917" y="7533"/>
                  <a:pt x="8843" y="5700"/>
                  <a:pt x="8830" y="3875"/>
                </a:cubicBezTo>
                <a:cubicBezTo>
                  <a:pt x="8817" y="1965"/>
                  <a:pt x="7515" y="0"/>
                  <a:pt x="5708" y="0"/>
                </a:cubicBezTo>
                <a:close/>
              </a:path>
            </a:pathLst>
          </a:custGeom>
          <a:solidFill>
            <a:srgbClr val="70B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6"/>
          <p:cNvGrpSpPr/>
          <p:nvPr/>
        </p:nvGrpSpPr>
        <p:grpSpPr>
          <a:xfrm rot="6072097">
            <a:off x="7189423" y="-176051"/>
            <a:ext cx="900011" cy="868837"/>
            <a:chOff x="4540450" y="4529925"/>
            <a:chExt cx="598350" cy="577625"/>
          </a:xfrm>
        </p:grpSpPr>
        <p:sp>
          <p:nvSpPr>
            <p:cNvPr id="120" name="Google Shape;120;p6"/>
            <p:cNvSpPr/>
            <p:nvPr/>
          </p:nvSpPr>
          <p:spPr>
            <a:xfrm>
              <a:off x="4540450" y="4885300"/>
              <a:ext cx="299800" cy="222250"/>
            </a:xfrm>
            <a:custGeom>
              <a:rect b="b" l="l" r="r" t="t"/>
              <a:pathLst>
                <a:path extrusionOk="0" h="8890" w="11992">
                  <a:moveTo>
                    <a:pt x="5568" y="0"/>
                  </a:moveTo>
                  <a:cubicBezTo>
                    <a:pt x="4620" y="0"/>
                    <a:pt x="3595" y="280"/>
                    <a:pt x="2576" y="933"/>
                  </a:cubicBezTo>
                  <a:cubicBezTo>
                    <a:pt x="995" y="1946"/>
                    <a:pt x="0" y="3811"/>
                    <a:pt x="38" y="5689"/>
                  </a:cubicBezTo>
                  <a:cubicBezTo>
                    <a:pt x="50" y="6258"/>
                    <a:pt x="156" y="6840"/>
                    <a:pt x="453" y="7325"/>
                  </a:cubicBezTo>
                  <a:cubicBezTo>
                    <a:pt x="947" y="8136"/>
                    <a:pt x="1896" y="8563"/>
                    <a:pt x="2828" y="8753"/>
                  </a:cubicBezTo>
                  <a:cubicBezTo>
                    <a:pt x="3272" y="8844"/>
                    <a:pt x="3726" y="8890"/>
                    <a:pt x="4180" y="8890"/>
                  </a:cubicBezTo>
                  <a:cubicBezTo>
                    <a:pt x="5515" y="8890"/>
                    <a:pt x="6849" y="8495"/>
                    <a:pt x="7909" y="7690"/>
                  </a:cubicBezTo>
                  <a:cubicBezTo>
                    <a:pt x="11991" y="4592"/>
                    <a:pt x="9404" y="0"/>
                    <a:pt x="55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775" y="4760800"/>
              <a:ext cx="140825" cy="174225"/>
            </a:xfrm>
            <a:custGeom>
              <a:rect b="b" l="l" r="r" t="t"/>
              <a:pathLst>
                <a:path extrusionOk="0" h="6969" w="5633">
                  <a:moveTo>
                    <a:pt x="3305" y="0"/>
                  </a:moveTo>
                  <a:cubicBezTo>
                    <a:pt x="3140" y="0"/>
                    <a:pt x="2968" y="18"/>
                    <a:pt x="2792" y="54"/>
                  </a:cubicBezTo>
                  <a:cubicBezTo>
                    <a:pt x="1502" y="317"/>
                    <a:pt x="835" y="2087"/>
                    <a:pt x="458" y="3172"/>
                  </a:cubicBezTo>
                  <a:cubicBezTo>
                    <a:pt x="172" y="3996"/>
                    <a:pt x="0" y="4931"/>
                    <a:pt x="370" y="5720"/>
                  </a:cubicBezTo>
                  <a:cubicBezTo>
                    <a:pt x="740" y="6508"/>
                    <a:pt x="1622" y="6969"/>
                    <a:pt x="2495" y="6969"/>
                  </a:cubicBezTo>
                  <a:cubicBezTo>
                    <a:pt x="2669" y="6969"/>
                    <a:pt x="2843" y="6950"/>
                    <a:pt x="3012" y="6913"/>
                  </a:cubicBezTo>
                  <a:cubicBezTo>
                    <a:pt x="4030" y="6686"/>
                    <a:pt x="4852" y="5861"/>
                    <a:pt x="5243" y="4893"/>
                  </a:cubicBezTo>
                  <a:cubicBezTo>
                    <a:pt x="5632" y="3924"/>
                    <a:pt x="5629" y="2834"/>
                    <a:pt x="5416" y="1812"/>
                  </a:cubicBezTo>
                  <a:cubicBezTo>
                    <a:pt x="5189" y="729"/>
                    <a:pt x="4375" y="0"/>
                    <a:pt x="3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949425" y="4529925"/>
              <a:ext cx="189375" cy="187300"/>
            </a:xfrm>
            <a:custGeom>
              <a:rect b="b" l="l" r="r" t="t"/>
              <a:pathLst>
                <a:path extrusionOk="0" h="7492" w="7575">
                  <a:moveTo>
                    <a:pt x="4771" y="1"/>
                  </a:moveTo>
                  <a:cubicBezTo>
                    <a:pt x="3218" y="1"/>
                    <a:pt x="1302" y="1887"/>
                    <a:pt x="708" y="2911"/>
                  </a:cubicBezTo>
                  <a:cubicBezTo>
                    <a:pt x="269" y="3671"/>
                    <a:pt x="1" y="4597"/>
                    <a:pt x="283" y="5428"/>
                  </a:cubicBezTo>
                  <a:cubicBezTo>
                    <a:pt x="422" y="5837"/>
                    <a:pt x="683" y="6194"/>
                    <a:pt x="977" y="6511"/>
                  </a:cubicBezTo>
                  <a:cubicBezTo>
                    <a:pt x="1443" y="7014"/>
                    <a:pt x="2045" y="7450"/>
                    <a:pt x="2729" y="7489"/>
                  </a:cubicBezTo>
                  <a:cubicBezTo>
                    <a:pt x="2761" y="7490"/>
                    <a:pt x="2793" y="7491"/>
                    <a:pt x="2824" y="7491"/>
                  </a:cubicBezTo>
                  <a:cubicBezTo>
                    <a:pt x="3540" y="7491"/>
                    <a:pt x="4201" y="7058"/>
                    <a:pt x="4712" y="6548"/>
                  </a:cubicBezTo>
                  <a:cubicBezTo>
                    <a:pt x="5938" y="5322"/>
                    <a:pt x="7575" y="1773"/>
                    <a:pt x="5776" y="342"/>
                  </a:cubicBezTo>
                  <a:cubicBezTo>
                    <a:pt x="5475" y="103"/>
                    <a:pt x="5133" y="1"/>
                    <a:pt x="47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7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126" name="Google Shape;126;p7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" name="Google Shape;128;p7"/>
          <p:cNvSpPr/>
          <p:nvPr/>
        </p:nvSpPr>
        <p:spPr>
          <a:xfrm rot="5400100">
            <a:off x="-884956" y="2522176"/>
            <a:ext cx="4435594" cy="4573990"/>
          </a:xfrm>
          <a:custGeom>
            <a:rect b="b" l="l" r="r" t="t"/>
            <a:pathLst>
              <a:path extrusionOk="0" h="53327" w="51718">
                <a:moveTo>
                  <a:pt x="20436" y="1"/>
                </a:moveTo>
                <a:cubicBezTo>
                  <a:pt x="19729" y="1"/>
                  <a:pt x="19025" y="59"/>
                  <a:pt x="18328" y="199"/>
                </a:cubicBezTo>
                <a:cubicBezTo>
                  <a:pt x="12431" y="1384"/>
                  <a:pt x="11470" y="6725"/>
                  <a:pt x="9651" y="11603"/>
                </a:cubicBezTo>
                <a:lnTo>
                  <a:pt x="2701" y="30246"/>
                </a:lnTo>
                <a:cubicBezTo>
                  <a:pt x="1355" y="33855"/>
                  <a:pt x="1" y="37841"/>
                  <a:pt x="1307" y="41465"/>
                </a:cubicBezTo>
                <a:cubicBezTo>
                  <a:pt x="2799" y="45601"/>
                  <a:pt x="7230" y="47823"/>
                  <a:pt x="11386" y="49261"/>
                </a:cubicBezTo>
                <a:cubicBezTo>
                  <a:pt x="19178" y="51954"/>
                  <a:pt x="27363" y="53327"/>
                  <a:pt x="35606" y="53327"/>
                </a:cubicBezTo>
                <a:cubicBezTo>
                  <a:pt x="35776" y="53327"/>
                  <a:pt x="35946" y="53326"/>
                  <a:pt x="36117" y="53325"/>
                </a:cubicBezTo>
                <a:cubicBezTo>
                  <a:pt x="37576" y="53314"/>
                  <a:pt x="39112" y="53237"/>
                  <a:pt x="40349" y="52464"/>
                </a:cubicBezTo>
                <a:cubicBezTo>
                  <a:pt x="41781" y="51570"/>
                  <a:pt x="42532" y="49926"/>
                  <a:pt x="43171" y="48363"/>
                </a:cubicBezTo>
                <a:cubicBezTo>
                  <a:pt x="47067" y="38838"/>
                  <a:pt x="49734" y="28855"/>
                  <a:pt x="51109" y="18657"/>
                </a:cubicBezTo>
                <a:cubicBezTo>
                  <a:pt x="51491" y="15813"/>
                  <a:pt x="51718" y="12702"/>
                  <a:pt x="50167" y="10288"/>
                </a:cubicBezTo>
                <a:cubicBezTo>
                  <a:pt x="48764" y="8104"/>
                  <a:pt x="46216" y="6985"/>
                  <a:pt x="43788" y="6064"/>
                </a:cubicBezTo>
                <a:cubicBezTo>
                  <a:pt x="37752" y="3773"/>
                  <a:pt x="31546" y="1957"/>
                  <a:pt x="25227" y="631"/>
                </a:cubicBezTo>
                <a:cubicBezTo>
                  <a:pt x="23651" y="301"/>
                  <a:pt x="22037" y="1"/>
                  <a:pt x="20436" y="1"/>
                </a:cubicBezTo>
                <a:close/>
              </a:path>
            </a:pathLst>
          </a:custGeom>
          <a:solidFill>
            <a:srgbClr val="07AA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"/>
          <p:cNvSpPr/>
          <p:nvPr/>
        </p:nvSpPr>
        <p:spPr>
          <a:xfrm rot="-4602427">
            <a:off x="7696108" y="-911219"/>
            <a:ext cx="2101388" cy="2189137"/>
          </a:xfrm>
          <a:custGeom>
            <a:rect b="b" l="l" r="r" t="t"/>
            <a:pathLst>
              <a:path extrusionOk="0" h="9213" w="8844">
                <a:moveTo>
                  <a:pt x="5708" y="0"/>
                </a:moveTo>
                <a:cubicBezTo>
                  <a:pt x="5338" y="0"/>
                  <a:pt x="4947" y="83"/>
                  <a:pt x="4541" y="265"/>
                </a:cubicBezTo>
                <a:cubicBezTo>
                  <a:pt x="2583" y="1145"/>
                  <a:pt x="624" y="3429"/>
                  <a:pt x="155" y="5518"/>
                </a:cubicBezTo>
                <a:cubicBezTo>
                  <a:pt x="35" y="6050"/>
                  <a:pt x="0" y="6619"/>
                  <a:pt x="184" y="7133"/>
                </a:cubicBezTo>
                <a:cubicBezTo>
                  <a:pt x="368" y="7654"/>
                  <a:pt x="764" y="8078"/>
                  <a:pt x="1213" y="8403"/>
                </a:cubicBezTo>
                <a:cubicBezTo>
                  <a:pt x="1970" y="8947"/>
                  <a:pt x="2898" y="9213"/>
                  <a:pt x="3830" y="9213"/>
                </a:cubicBezTo>
                <a:cubicBezTo>
                  <a:pt x="4720" y="9213"/>
                  <a:pt x="5615" y="8971"/>
                  <a:pt x="6370" y="8499"/>
                </a:cubicBezTo>
                <a:cubicBezTo>
                  <a:pt x="7917" y="7533"/>
                  <a:pt x="8843" y="5700"/>
                  <a:pt x="8830" y="3875"/>
                </a:cubicBezTo>
                <a:cubicBezTo>
                  <a:pt x="8817" y="1965"/>
                  <a:pt x="7515" y="0"/>
                  <a:pt x="5708" y="0"/>
                </a:cubicBezTo>
                <a:close/>
              </a:path>
            </a:pathLst>
          </a:custGeom>
          <a:solidFill>
            <a:srgbClr val="FF97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7"/>
          <p:cNvSpPr txBox="1"/>
          <p:nvPr>
            <p:ph idx="1" type="body"/>
          </p:nvPr>
        </p:nvSpPr>
        <p:spPr>
          <a:xfrm>
            <a:off x="1091450" y="1803038"/>
            <a:ext cx="3866100" cy="22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8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134" name="Google Shape;134;p8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8"/>
          <p:cNvSpPr/>
          <p:nvPr/>
        </p:nvSpPr>
        <p:spPr>
          <a:xfrm rot="5581528">
            <a:off x="6390602" y="-639579"/>
            <a:ext cx="2811443" cy="3308324"/>
          </a:xfrm>
          <a:custGeom>
            <a:rect b="b" l="l" r="r" t="t"/>
            <a:pathLst>
              <a:path extrusionOk="0" h="50176" w="42640">
                <a:moveTo>
                  <a:pt x="33379" y="1"/>
                </a:moveTo>
                <a:cubicBezTo>
                  <a:pt x="27424" y="1"/>
                  <a:pt x="20863" y="1449"/>
                  <a:pt x="15284" y="2415"/>
                </a:cubicBezTo>
                <a:cubicBezTo>
                  <a:pt x="11206" y="3121"/>
                  <a:pt x="6854" y="4152"/>
                  <a:pt x="4134" y="7270"/>
                </a:cubicBezTo>
                <a:cubicBezTo>
                  <a:pt x="1371" y="10437"/>
                  <a:pt x="975" y="14964"/>
                  <a:pt x="710" y="19158"/>
                </a:cubicBezTo>
                <a:cubicBezTo>
                  <a:pt x="355" y="24764"/>
                  <a:pt x="0" y="30375"/>
                  <a:pt x="10" y="35992"/>
                </a:cubicBezTo>
                <a:cubicBezTo>
                  <a:pt x="17" y="39400"/>
                  <a:pt x="198" y="42963"/>
                  <a:pt x="1888" y="45925"/>
                </a:cubicBezTo>
                <a:cubicBezTo>
                  <a:pt x="3260" y="48329"/>
                  <a:pt x="5925" y="50175"/>
                  <a:pt x="8599" y="50175"/>
                </a:cubicBezTo>
                <a:cubicBezTo>
                  <a:pt x="9218" y="50175"/>
                  <a:pt x="9838" y="50076"/>
                  <a:pt x="10442" y="49863"/>
                </a:cubicBezTo>
                <a:cubicBezTo>
                  <a:pt x="13917" y="48631"/>
                  <a:pt x="15268" y="44486"/>
                  <a:pt x="15863" y="40846"/>
                </a:cubicBezTo>
                <a:cubicBezTo>
                  <a:pt x="16542" y="36693"/>
                  <a:pt x="16855" y="32454"/>
                  <a:pt x="18100" y="28434"/>
                </a:cubicBezTo>
                <a:cubicBezTo>
                  <a:pt x="19346" y="24414"/>
                  <a:pt x="21690" y="20521"/>
                  <a:pt x="25390" y="18514"/>
                </a:cubicBezTo>
                <a:cubicBezTo>
                  <a:pt x="30284" y="15860"/>
                  <a:pt x="37348" y="16449"/>
                  <a:pt x="40215" y="11677"/>
                </a:cubicBezTo>
                <a:cubicBezTo>
                  <a:pt x="42640" y="7643"/>
                  <a:pt x="41978" y="747"/>
                  <a:pt x="36686" y="170"/>
                </a:cubicBezTo>
                <a:cubicBezTo>
                  <a:pt x="35613" y="53"/>
                  <a:pt x="34507" y="1"/>
                  <a:pt x="33379" y="1"/>
                </a:cubicBezTo>
                <a:close/>
              </a:path>
            </a:pathLst>
          </a:custGeom>
          <a:solidFill>
            <a:srgbClr val="CBE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"/>
          <p:cNvSpPr/>
          <p:nvPr/>
        </p:nvSpPr>
        <p:spPr>
          <a:xfrm rot="-1467055">
            <a:off x="5454270" y="-1129844"/>
            <a:ext cx="2175989" cy="1844705"/>
          </a:xfrm>
          <a:custGeom>
            <a:rect b="b" l="l" r="r" t="t"/>
            <a:pathLst>
              <a:path extrusionOk="0" h="30058" w="35456">
                <a:moveTo>
                  <a:pt x="7576" y="0"/>
                </a:moveTo>
                <a:cubicBezTo>
                  <a:pt x="5026" y="0"/>
                  <a:pt x="3282" y="2000"/>
                  <a:pt x="2402" y="4706"/>
                </a:cubicBezTo>
                <a:cubicBezTo>
                  <a:pt x="695" y="9956"/>
                  <a:pt x="0" y="18238"/>
                  <a:pt x="1651" y="23489"/>
                </a:cubicBezTo>
                <a:cubicBezTo>
                  <a:pt x="2877" y="27394"/>
                  <a:pt x="6408" y="29068"/>
                  <a:pt x="10515" y="29312"/>
                </a:cubicBezTo>
                <a:cubicBezTo>
                  <a:pt x="13166" y="29470"/>
                  <a:pt x="17486" y="30058"/>
                  <a:pt x="21723" y="30058"/>
                </a:cubicBezTo>
                <a:cubicBezTo>
                  <a:pt x="26704" y="30058"/>
                  <a:pt x="31570" y="29245"/>
                  <a:pt x="33476" y="25966"/>
                </a:cubicBezTo>
                <a:cubicBezTo>
                  <a:pt x="35455" y="22561"/>
                  <a:pt x="32350" y="18397"/>
                  <a:pt x="30024" y="15855"/>
                </a:cubicBezTo>
                <a:cubicBezTo>
                  <a:pt x="28949" y="14680"/>
                  <a:pt x="27741" y="13446"/>
                  <a:pt x="26438" y="12201"/>
                </a:cubicBezTo>
                <a:cubicBezTo>
                  <a:pt x="21651" y="7631"/>
                  <a:pt x="15575" y="2930"/>
                  <a:pt x="10044" y="557"/>
                </a:cubicBezTo>
                <a:cubicBezTo>
                  <a:pt x="9152" y="175"/>
                  <a:pt x="8329" y="0"/>
                  <a:pt x="7576" y="0"/>
                </a:cubicBezTo>
                <a:close/>
              </a:path>
            </a:pathLst>
          </a:custGeom>
          <a:solidFill>
            <a:srgbClr val="70B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"/>
          <p:cNvSpPr/>
          <p:nvPr/>
        </p:nvSpPr>
        <p:spPr>
          <a:xfrm flipH="1" rot="10483659">
            <a:off x="-155542" y="4117664"/>
            <a:ext cx="4595162" cy="1484705"/>
          </a:xfrm>
          <a:custGeom>
            <a:rect b="b" l="l" r="r" t="t"/>
            <a:pathLst>
              <a:path extrusionOk="0" h="18779" w="58121">
                <a:moveTo>
                  <a:pt x="9168" y="1"/>
                </a:moveTo>
                <a:cubicBezTo>
                  <a:pt x="6807" y="1"/>
                  <a:pt x="4649" y="314"/>
                  <a:pt x="3298" y="1344"/>
                </a:cubicBezTo>
                <a:cubicBezTo>
                  <a:pt x="0" y="3856"/>
                  <a:pt x="1587" y="10995"/>
                  <a:pt x="2764" y="14230"/>
                </a:cubicBezTo>
                <a:cubicBezTo>
                  <a:pt x="3291" y="15678"/>
                  <a:pt x="4082" y="17110"/>
                  <a:pt x="5381" y="17940"/>
                </a:cubicBezTo>
                <a:cubicBezTo>
                  <a:pt x="6365" y="18570"/>
                  <a:pt x="7500" y="18779"/>
                  <a:pt x="8674" y="18779"/>
                </a:cubicBezTo>
                <a:cubicBezTo>
                  <a:pt x="9772" y="18779"/>
                  <a:pt x="10905" y="18596"/>
                  <a:pt x="11981" y="18402"/>
                </a:cubicBezTo>
                <a:lnTo>
                  <a:pt x="54400" y="10769"/>
                </a:lnTo>
                <a:cubicBezTo>
                  <a:pt x="55054" y="10652"/>
                  <a:pt x="55727" y="10528"/>
                  <a:pt x="56298" y="10188"/>
                </a:cubicBezTo>
                <a:cubicBezTo>
                  <a:pt x="57786" y="9303"/>
                  <a:pt x="58120" y="7286"/>
                  <a:pt x="57966" y="5562"/>
                </a:cubicBezTo>
                <a:cubicBezTo>
                  <a:pt x="57812" y="3837"/>
                  <a:pt x="57334" y="2075"/>
                  <a:pt x="57796" y="408"/>
                </a:cubicBezTo>
                <a:lnTo>
                  <a:pt x="57796" y="408"/>
                </a:lnTo>
                <a:cubicBezTo>
                  <a:pt x="48986" y="697"/>
                  <a:pt x="40174" y="842"/>
                  <a:pt x="31359" y="842"/>
                </a:cubicBezTo>
                <a:cubicBezTo>
                  <a:pt x="27290" y="842"/>
                  <a:pt x="23221" y="811"/>
                  <a:pt x="19151" y="749"/>
                </a:cubicBezTo>
                <a:cubicBezTo>
                  <a:pt x="16746" y="712"/>
                  <a:pt x="12727" y="1"/>
                  <a:pt x="9168" y="1"/>
                </a:cubicBezTo>
                <a:close/>
              </a:path>
            </a:pathLst>
          </a:custGeom>
          <a:solidFill>
            <a:srgbClr val="FF97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9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142" name="Google Shape;142;p9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9"/>
          <p:cNvSpPr/>
          <p:nvPr/>
        </p:nvSpPr>
        <p:spPr>
          <a:xfrm rot="2700114">
            <a:off x="-986586" y="-1588270"/>
            <a:ext cx="2754372" cy="2840346"/>
          </a:xfrm>
          <a:custGeom>
            <a:rect b="b" l="l" r="r" t="t"/>
            <a:pathLst>
              <a:path extrusionOk="0" h="53327" w="51718">
                <a:moveTo>
                  <a:pt x="20436" y="1"/>
                </a:moveTo>
                <a:cubicBezTo>
                  <a:pt x="19729" y="1"/>
                  <a:pt x="19025" y="59"/>
                  <a:pt x="18328" y="199"/>
                </a:cubicBezTo>
                <a:cubicBezTo>
                  <a:pt x="12431" y="1384"/>
                  <a:pt x="11470" y="6725"/>
                  <a:pt x="9651" y="11603"/>
                </a:cubicBezTo>
                <a:lnTo>
                  <a:pt x="2701" y="30246"/>
                </a:lnTo>
                <a:cubicBezTo>
                  <a:pt x="1355" y="33855"/>
                  <a:pt x="1" y="37841"/>
                  <a:pt x="1307" y="41465"/>
                </a:cubicBezTo>
                <a:cubicBezTo>
                  <a:pt x="2799" y="45601"/>
                  <a:pt x="7230" y="47823"/>
                  <a:pt x="11386" y="49261"/>
                </a:cubicBezTo>
                <a:cubicBezTo>
                  <a:pt x="19178" y="51954"/>
                  <a:pt x="27363" y="53327"/>
                  <a:pt x="35606" y="53327"/>
                </a:cubicBezTo>
                <a:cubicBezTo>
                  <a:pt x="35776" y="53327"/>
                  <a:pt x="35946" y="53326"/>
                  <a:pt x="36117" y="53325"/>
                </a:cubicBezTo>
                <a:cubicBezTo>
                  <a:pt x="37576" y="53314"/>
                  <a:pt x="39112" y="53237"/>
                  <a:pt x="40349" y="52464"/>
                </a:cubicBezTo>
                <a:cubicBezTo>
                  <a:pt x="41781" y="51570"/>
                  <a:pt x="42532" y="49926"/>
                  <a:pt x="43171" y="48363"/>
                </a:cubicBezTo>
                <a:cubicBezTo>
                  <a:pt x="47067" y="38838"/>
                  <a:pt x="49734" y="28855"/>
                  <a:pt x="51109" y="18657"/>
                </a:cubicBezTo>
                <a:cubicBezTo>
                  <a:pt x="51491" y="15813"/>
                  <a:pt x="51718" y="12702"/>
                  <a:pt x="50167" y="10288"/>
                </a:cubicBezTo>
                <a:cubicBezTo>
                  <a:pt x="48764" y="8104"/>
                  <a:pt x="46216" y="6985"/>
                  <a:pt x="43788" y="6064"/>
                </a:cubicBezTo>
                <a:cubicBezTo>
                  <a:pt x="37752" y="3773"/>
                  <a:pt x="31546" y="1957"/>
                  <a:pt x="25227" y="631"/>
                </a:cubicBezTo>
                <a:cubicBezTo>
                  <a:pt x="23651" y="301"/>
                  <a:pt x="22037" y="1"/>
                  <a:pt x="20436" y="1"/>
                </a:cubicBezTo>
                <a:close/>
              </a:path>
            </a:pathLst>
          </a:custGeom>
          <a:solidFill>
            <a:srgbClr val="CBE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"/>
          <p:cNvSpPr txBox="1"/>
          <p:nvPr>
            <p:ph type="title"/>
          </p:nvPr>
        </p:nvSpPr>
        <p:spPr>
          <a:xfrm>
            <a:off x="720000" y="540000"/>
            <a:ext cx="77040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6" name="Google Shape;146;p9"/>
          <p:cNvSpPr txBox="1"/>
          <p:nvPr>
            <p:ph idx="1" type="subTitle"/>
          </p:nvPr>
        </p:nvSpPr>
        <p:spPr>
          <a:xfrm>
            <a:off x="5027830" y="1910530"/>
            <a:ext cx="2571600" cy="20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0"/>
          <p:cNvGrpSpPr/>
          <p:nvPr/>
        </p:nvGrpSpPr>
        <p:grpSpPr>
          <a:xfrm>
            <a:off x="-383984" y="-235699"/>
            <a:ext cx="9717778" cy="5424848"/>
            <a:chOff x="-307784" y="-235699"/>
            <a:chExt cx="9717778" cy="5424848"/>
          </a:xfrm>
        </p:grpSpPr>
        <p:sp>
          <p:nvSpPr>
            <p:cNvPr id="149" name="Google Shape;149;p10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0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rect b="b" l="l" r="r" t="t"/>
              <a:pathLst>
                <a:path extrusionOk="0" h="29385" w="33334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p10"/>
          <p:cNvSpPr/>
          <p:nvPr/>
        </p:nvSpPr>
        <p:spPr>
          <a:xfrm>
            <a:off x="-413602" y="-714633"/>
            <a:ext cx="2631101" cy="3096110"/>
          </a:xfrm>
          <a:custGeom>
            <a:rect b="b" l="l" r="r" t="t"/>
            <a:pathLst>
              <a:path extrusionOk="0" h="50176" w="42640">
                <a:moveTo>
                  <a:pt x="33379" y="1"/>
                </a:moveTo>
                <a:cubicBezTo>
                  <a:pt x="27424" y="1"/>
                  <a:pt x="20863" y="1449"/>
                  <a:pt x="15284" y="2415"/>
                </a:cubicBezTo>
                <a:cubicBezTo>
                  <a:pt x="11206" y="3121"/>
                  <a:pt x="6854" y="4152"/>
                  <a:pt x="4134" y="7270"/>
                </a:cubicBezTo>
                <a:cubicBezTo>
                  <a:pt x="1371" y="10437"/>
                  <a:pt x="975" y="14964"/>
                  <a:pt x="710" y="19158"/>
                </a:cubicBezTo>
                <a:cubicBezTo>
                  <a:pt x="355" y="24764"/>
                  <a:pt x="0" y="30375"/>
                  <a:pt x="10" y="35992"/>
                </a:cubicBezTo>
                <a:cubicBezTo>
                  <a:pt x="17" y="39400"/>
                  <a:pt x="198" y="42963"/>
                  <a:pt x="1888" y="45925"/>
                </a:cubicBezTo>
                <a:cubicBezTo>
                  <a:pt x="3260" y="48329"/>
                  <a:pt x="5925" y="50175"/>
                  <a:pt x="8599" y="50175"/>
                </a:cubicBezTo>
                <a:cubicBezTo>
                  <a:pt x="9218" y="50175"/>
                  <a:pt x="9838" y="50076"/>
                  <a:pt x="10442" y="49863"/>
                </a:cubicBezTo>
                <a:cubicBezTo>
                  <a:pt x="13917" y="48631"/>
                  <a:pt x="15268" y="44486"/>
                  <a:pt x="15863" y="40846"/>
                </a:cubicBezTo>
                <a:cubicBezTo>
                  <a:pt x="16542" y="36693"/>
                  <a:pt x="16855" y="32454"/>
                  <a:pt x="18100" y="28434"/>
                </a:cubicBezTo>
                <a:cubicBezTo>
                  <a:pt x="19346" y="24414"/>
                  <a:pt x="21690" y="20521"/>
                  <a:pt x="25390" y="18514"/>
                </a:cubicBezTo>
                <a:cubicBezTo>
                  <a:pt x="30284" y="15860"/>
                  <a:pt x="37348" y="16449"/>
                  <a:pt x="40215" y="11677"/>
                </a:cubicBezTo>
                <a:cubicBezTo>
                  <a:pt x="42640" y="7643"/>
                  <a:pt x="41978" y="747"/>
                  <a:pt x="36686" y="170"/>
                </a:cubicBezTo>
                <a:cubicBezTo>
                  <a:pt x="35613" y="53"/>
                  <a:pt x="34507" y="1"/>
                  <a:pt x="33379" y="1"/>
                </a:cubicBezTo>
                <a:close/>
              </a:path>
            </a:pathLst>
          </a:custGeom>
          <a:solidFill>
            <a:srgbClr val="70B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"/>
          <p:cNvSpPr/>
          <p:nvPr/>
        </p:nvSpPr>
        <p:spPr>
          <a:xfrm rot="-2700000">
            <a:off x="6918012" y="3820554"/>
            <a:ext cx="2344155" cy="1987269"/>
          </a:xfrm>
          <a:custGeom>
            <a:rect b="b" l="l" r="r" t="t"/>
            <a:pathLst>
              <a:path extrusionOk="0" h="30058" w="35456">
                <a:moveTo>
                  <a:pt x="7576" y="0"/>
                </a:moveTo>
                <a:cubicBezTo>
                  <a:pt x="5026" y="0"/>
                  <a:pt x="3282" y="2000"/>
                  <a:pt x="2402" y="4706"/>
                </a:cubicBezTo>
                <a:cubicBezTo>
                  <a:pt x="695" y="9956"/>
                  <a:pt x="0" y="18238"/>
                  <a:pt x="1651" y="23489"/>
                </a:cubicBezTo>
                <a:cubicBezTo>
                  <a:pt x="2877" y="27394"/>
                  <a:pt x="6408" y="29068"/>
                  <a:pt x="10515" y="29312"/>
                </a:cubicBezTo>
                <a:cubicBezTo>
                  <a:pt x="13166" y="29470"/>
                  <a:pt x="17486" y="30058"/>
                  <a:pt x="21723" y="30058"/>
                </a:cubicBezTo>
                <a:cubicBezTo>
                  <a:pt x="26704" y="30058"/>
                  <a:pt x="31570" y="29245"/>
                  <a:pt x="33476" y="25966"/>
                </a:cubicBezTo>
                <a:cubicBezTo>
                  <a:pt x="35455" y="22561"/>
                  <a:pt x="32350" y="18397"/>
                  <a:pt x="30024" y="15855"/>
                </a:cubicBezTo>
                <a:cubicBezTo>
                  <a:pt x="28949" y="14680"/>
                  <a:pt x="27741" y="13446"/>
                  <a:pt x="26438" y="12201"/>
                </a:cubicBezTo>
                <a:cubicBezTo>
                  <a:pt x="21651" y="7631"/>
                  <a:pt x="15575" y="2930"/>
                  <a:pt x="10044" y="557"/>
                </a:cubicBezTo>
                <a:cubicBezTo>
                  <a:pt x="9152" y="175"/>
                  <a:pt x="8329" y="0"/>
                  <a:pt x="7576" y="0"/>
                </a:cubicBezTo>
                <a:close/>
              </a:path>
            </a:pathLst>
          </a:custGeom>
          <a:solidFill>
            <a:srgbClr val="FF97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"/>
          <p:cNvSpPr/>
          <p:nvPr/>
        </p:nvSpPr>
        <p:spPr>
          <a:xfrm rot="-3246048">
            <a:off x="7946179" y="2818473"/>
            <a:ext cx="1918343" cy="2028391"/>
          </a:xfrm>
          <a:custGeom>
            <a:rect b="b" l="l" r="r" t="t"/>
            <a:pathLst>
              <a:path extrusionOk="0" h="34842" w="33213">
                <a:moveTo>
                  <a:pt x="9671" y="1"/>
                </a:moveTo>
                <a:cubicBezTo>
                  <a:pt x="9501" y="1"/>
                  <a:pt x="9329" y="14"/>
                  <a:pt x="9157" y="43"/>
                </a:cubicBezTo>
                <a:cubicBezTo>
                  <a:pt x="7926" y="246"/>
                  <a:pt x="6924" y="1131"/>
                  <a:pt x="6085" y="2056"/>
                </a:cubicBezTo>
                <a:cubicBezTo>
                  <a:pt x="2383" y="6149"/>
                  <a:pt x="531" y="11698"/>
                  <a:pt x="259" y="17212"/>
                </a:cubicBezTo>
                <a:cubicBezTo>
                  <a:pt x="1" y="22418"/>
                  <a:pt x="213" y="32360"/>
                  <a:pt x="6393" y="34320"/>
                </a:cubicBezTo>
                <a:cubicBezTo>
                  <a:pt x="7530" y="34680"/>
                  <a:pt x="8751" y="34841"/>
                  <a:pt x="10019" y="34841"/>
                </a:cubicBezTo>
                <a:cubicBezTo>
                  <a:pt x="15920" y="34841"/>
                  <a:pt x="22829" y="31357"/>
                  <a:pt x="26970" y="28332"/>
                </a:cubicBezTo>
                <a:cubicBezTo>
                  <a:pt x="29060" y="26807"/>
                  <a:pt x="31019" y="24971"/>
                  <a:pt x="32095" y="22617"/>
                </a:cubicBezTo>
                <a:cubicBezTo>
                  <a:pt x="33170" y="20265"/>
                  <a:pt x="33212" y="17312"/>
                  <a:pt x="31674" y="15233"/>
                </a:cubicBezTo>
                <a:cubicBezTo>
                  <a:pt x="30711" y="13932"/>
                  <a:pt x="29062" y="13152"/>
                  <a:pt x="27471" y="13152"/>
                </a:cubicBezTo>
                <a:cubicBezTo>
                  <a:pt x="26519" y="13152"/>
                  <a:pt x="25587" y="13432"/>
                  <a:pt x="24838" y="14046"/>
                </a:cubicBezTo>
                <a:cubicBezTo>
                  <a:pt x="25597" y="11521"/>
                  <a:pt x="25988" y="8134"/>
                  <a:pt x="23684" y="6854"/>
                </a:cubicBezTo>
                <a:cubicBezTo>
                  <a:pt x="23077" y="6516"/>
                  <a:pt x="22381" y="6407"/>
                  <a:pt x="21680" y="6407"/>
                </a:cubicBezTo>
                <a:cubicBezTo>
                  <a:pt x="21358" y="6407"/>
                  <a:pt x="21035" y="6430"/>
                  <a:pt x="20718" y="6464"/>
                </a:cubicBezTo>
                <a:cubicBezTo>
                  <a:pt x="18353" y="6725"/>
                  <a:pt x="16084" y="7544"/>
                  <a:pt x="14098" y="8854"/>
                </a:cubicBezTo>
                <a:cubicBezTo>
                  <a:pt x="14241" y="6906"/>
                  <a:pt x="14372" y="4881"/>
                  <a:pt x="13651" y="3067"/>
                </a:cubicBezTo>
                <a:cubicBezTo>
                  <a:pt x="12993" y="1414"/>
                  <a:pt x="11405" y="1"/>
                  <a:pt x="9671" y="1"/>
                </a:cubicBezTo>
                <a:close/>
              </a:path>
            </a:pathLst>
          </a:custGeom>
          <a:solidFill>
            <a:srgbClr val="CE2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"/>
          <p:cNvSpPr txBox="1"/>
          <p:nvPr>
            <p:ph type="title"/>
          </p:nvPr>
        </p:nvSpPr>
        <p:spPr>
          <a:xfrm>
            <a:off x="945134" y="3091720"/>
            <a:ext cx="4434300" cy="11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2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ndrina Solid Light"/>
              <a:buChar char="●"/>
              <a:defRPr sz="1800"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○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■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●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○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■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●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○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■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7.jpg"/><Relationship Id="rId5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37"/>
          <p:cNvGrpSpPr/>
          <p:nvPr/>
        </p:nvGrpSpPr>
        <p:grpSpPr>
          <a:xfrm>
            <a:off x="2314362" y="3401452"/>
            <a:ext cx="4428083" cy="537093"/>
            <a:chOff x="117727" y="-621437"/>
            <a:chExt cx="8913210" cy="6386357"/>
          </a:xfrm>
        </p:grpSpPr>
        <p:sp>
          <p:nvSpPr>
            <p:cNvPr id="505" name="Google Shape;505;p37"/>
            <p:cNvSpPr/>
            <p:nvPr/>
          </p:nvSpPr>
          <p:spPr>
            <a:xfrm rot="4634937">
              <a:off x="868781" y="-328580"/>
              <a:ext cx="5063289" cy="5585622"/>
            </a:xfrm>
            <a:custGeom>
              <a:rect b="b" l="l" r="r" t="t"/>
              <a:pathLst>
                <a:path extrusionOk="0" h="30771" w="29843">
                  <a:moveTo>
                    <a:pt x="11793" y="0"/>
                  </a:moveTo>
                  <a:cubicBezTo>
                    <a:pt x="11385" y="0"/>
                    <a:pt x="10978" y="34"/>
                    <a:pt x="10575" y="115"/>
                  </a:cubicBezTo>
                  <a:cubicBezTo>
                    <a:pt x="7172" y="798"/>
                    <a:pt x="6618" y="3880"/>
                    <a:pt x="5569" y="6694"/>
                  </a:cubicBezTo>
                  <a:lnTo>
                    <a:pt x="1558" y="17452"/>
                  </a:lnTo>
                  <a:cubicBezTo>
                    <a:pt x="782" y="19535"/>
                    <a:pt x="1" y="21835"/>
                    <a:pt x="754" y="23925"/>
                  </a:cubicBezTo>
                  <a:cubicBezTo>
                    <a:pt x="1614" y="26313"/>
                    <a:pt x="4171" y="27594"/>
                    <a:pt x="6569" y="28424"/>
                  </a:cubicBezTo>
                  <a:cubicBezTo>
                    <a:pt x="11065" y="29977"/>
                    <a:pt x="15788" y="30770"/>
                    <a:pt x="20543" y="30770"/>
                  </a:cubicBezTo>
                  <a:cubicBezTo>
                    <a:pt x="20642" y="30770"/>
                    <a:pt x="20741" y="30770"/>
                    <a:pt x="20840" y="30769"/>
                  </a:cubicBezTo>
                  <a:cubicBezTo>
                    <a:pt x="21681" y="30763"/>
                    <a:pt x="22568" y="30719"/>
                    <a:pt x="23282" y="30272"/>
                  </a:cubicBezTo>
                  <a:cubicBezTo>
                    <a:pt x="24108" y="29756"/>
                    <a:pt x="24541" y="28807"/>
                    <a:pt x="24911" y="27906"/>
                  </a:cubicBezTo>
                  <a:cubicBezTo>
                    <a:pt x="27157" y="22410"/>
                    <a:pt x="28697" y="16650"/>
                    <a:pt x="29491" y="10764"/>
                  </a:cubicBezTo>
                  <a:cubicBezTo>
                    <a:pt x="29711" y="9124"/>
                    <a:pt x="29842" y="7329"/>
                    <a:pt x="28947" y="5936"/>
                  </a:cubicBezTo>
                  <a:cubicBezTo>
                    <a:pt x="28138" y="4675"/>
                    <a:pt x="26667" y="4030"/>
                    <a:pt x="25266" y="3499"/>
                  </a:cubicBezTo>
                  <a:cubicBezTo>
                    <a:pt x="21784" y="2176"/>
                    <a:pt x="18203" y="1128"/>
                    <a:pt x="14556" y="363"/>
                  </a:cubicBezTo>
                  <a:cubicBezTo>
                    <a:pt x="13647" y="173"/>
                    <a:pt x="12716" y="0"/>
                    <a:pt x="11793" y="0"/>
                  </a:cubicBezTo>
                  <a:close/>
                </a:path>
              </a:pathLst>
            </a:custGeom>
            <a:solidFill>
              <a:srgbClr val="FF97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 rot="-6173739">
              <a:off x="3211940" y="-119018"/>
              <a:ext cx="5063290" cy="5585603"/>
            </a:xfrm>
            <a:custGeom>
              <a:rect b="b" l="l" r="r" t="t"/>
              <a:pathLst>
                <a:path extrusionOk="0" h="30771" w="29843">
                  <a:moveTo>
                    <a:pt x="11793" y="0"/>
                  </a:moveTo>
                  <a:cubicBezTo>
                    <a:pt x="11385" y="0"/>
                    <a:pt x="10978" y="34"/>
                    <a:pt x="10575" y="115"/>
                  </a:cubicBezTo>
                  <a:cubicBezTo>
                    <a:pt x="7172" y="798"/>
                    <a:pt x="6618" y="3880"/>
                    <a:pt x="5569" y="6694"/>
                  </a:cubicBezTo>
                  <a:lnTo>
                    <a:pt x="1558" y="17452"/>
                  </a:lnTo>
                  <a:cubicBezTo>
                    <a:pt x="782" y="19535"/>
                    <a:pt x="1" y="21835"/>
                    <a:pt x="754" y="23925"/>
                  </a:cubicBezTo>
                  <a:cubicBezTo>
                    <a:pt x="1614" y="26313"/>
                    <a:pt x="4171" y="27594"/>
                    <a:pt x="6569" y="28424"/>
                  </a:cubicBezTo>
                  <a:cubicBezTo>
                    <a:pt x="11065" y="29977"/>
                    <a:pt x="15788" y="30770"/>
                    <a:pt x="20543" y="30770"/>
                  </a:cubicBezTo>
                  <a:cubicBezTo>
                    <a:pt x="20642" y="30770"/>
                    <a:pt x="20741" y="30770"/>
                    <a:pt x="20840" y="30769"/>
                  </a:cubicBezTo>
                  <a:cubicBezTo>
                    <a:pt x="21681" y="30763"/>
                    <a:pt x="22568" y="30719"/>
                    <a:pt x="23282" y="30272"/>
                  </a:cubicBezTo>
                  <a:cubicBezTo>
                    <a:pt x="24108" y="29756"/>
                    <a:pt x="24541" y="28807"/>
                    <a:pt x="24911" y="27906"/>
                  </a:cubicBezTo>
                  <a:cubicBezTo>
                    <a:pt x="27157" y="22410"/>
                    <a:pt x="28697" y="16650"/>
                    <a:pt x="29491" y="10764"/>
                  </a:cubicBezTo>
                  <a:cubicBezTo>
                    <a:pt x="29711" y="9124"/>
                    <a:pt x="29842" y="7329"/>
                    <a:pt x="28947" y="5936"/>
                  </a:cubicBezTo>
                  <a:cubicBezTo>
                    <a:pt x="28138" y="4675"/>
                    <a:pt x="26667" y="4030"/>
                    <a:pt x="25266" y="3499"/>
                  </a:cubicBezTo>
                  <a:cubicBezTo>
                    <a:pt x="21784" y="2176"/>
                    <a:pt x="18203" y="1128"/>
                    <a:pt x="14556" y="363"/>
                  </a:cubicBezTo>
                  <a:cubicBezTo>
                    <a:pt x="13647" y="173"/>
                    <a:pt x="12716" y="0"/>
                    <a:pt x="11793" y="0"/>
                  </a:cubicBezTo>
                  <a:close/>
                </a:path>
              </a:pathLst>
            </a:custGeom>
            <a:solidFill>
              <a:srgbClr val="FF97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7" name="Google Shape;507;p37"/>
          <p:cNvSpPr txBox="1"/>
          <p:nvPr>
            <p:ph type="ctrTitle"/>
          </p:nvPr>
        </p:nvSpPr>
        <p:spPr>
          <a:xfrm>
            <a:off x="1376100" y="1491544"/>
            <a:ext cx="63918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5500"/>
              <a:t>Lesson 5: </a:t>
            </a:r>
            <a:r>
              <a:rPr lang="pt-BR" sz="5500"/>
              <a:t>Exhibition</a:t>
            </a:r>
            <a:r>
              <a:rPr lang="pt-BR" sz="5500"/>
              <a:t> &amp; Quiz</a:t>
            </a:r>
            <a:endParaRPr/>
          </a:p>
        </p:txBody>
      </p:sp>
      <p:sp>
        <p:nvSpPr>
          <p:cNvPr id="508" name="Google Shape;508;p37"/>
          <p:cNvSpPr txBox="1"/>
          <p:nvPr>
            <p:ph idx="1" type="subTitle"/>
          </p:nvPr>
        </p:nvSpPr>
        <p:spPr>
          <a:xfrm>
            <a:off x="2824553" y="3449000"/>
            <a:ext cx="34077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Ms.Kirwan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QUESTION 6</a:t>
            </a:r>
            <a:endParaRPr/>
          </a:p>
        </p:txBody>
      </p:sp>
      <p:sp>
        <p:nvSpPr>
          <p:cNvPr id="569" name="Google Shape;569;p46"/>
          <p:cNvSpPr txBox="1"/>
          <p:nvPr>
            <p:ph idx="1" type="body"/>
          </p:nvPr>
        </p:nvSpPr>
        <p:spPr>
          <a:xfrm>
            <a:off x="1091450" y="1416238"/>
            <a:ext cx="3866100" cy="22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name one of the 3 types of printing </a:t>
            </a:r>
            <a:endParaRPr sz="2300"/>
          </a:p>
        </p:txBody>
      </p:sp>
      <p:pic>
        <p:nvPicPr>
          <p:cNvPr id="570" name="Google Shape;57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324" y="2398425"/>
            <a:ext cx="1973574" cy="216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7299" y="2608347"/>
            <a:ext cx="2159974" cy="174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6053" y="1416250"/>
            <a:ext cx="1897949" cy="28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QUESTION 7</a:t>
            </a:r>
            <a:endParaRPr/>
          </a:p>
        </p:txBody>
      </p:sp>
      <p:sp>
        <p:nvSpPr>
          <p:cNvPr id="578" name="Google Shape;578;p47"/>
          <p:cNvSpPr txBox="1"/>
          <p:nvPr>
            <p:ph idx="1" type="body"/>
          </p:nvPr>
        </p:nvSpPr>
        <p:spPr>
          <a:xfrm>
            <a:off x="1091450" y="1803038"/>
            <a:ext cx="3866100" cy="22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/>
              <a:t>name a dublin landmark we drew ?</a:t>
            </a:r>
            <a:endParaRPr sz="2500"/>
          </a:p>
        </p:txBody>
      </p:sp>
      <p:pic>
        <p:nvPicPr>
          <p:cNvPr id="579" name="Google Shape;57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575" y="1112700"/>
            <a:ext cx="2877300" cy="37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QUESTION 8</a:t>
            </a:r>
            <a:endParaRPr/>
          </a:p>
        </p:txBody>
      </p:sp>
      <p:sp>
        <p:nvSpPr>
          <p:cNvPr id="585" name="Google Shape;585;p48"/>
          <p:cNvSpPr txBox="1"/>
          <p:nvPr>
            <p:ph idx="1" type="body"/>
          </p:nvPr>
        </p:nvSpPr>
        <p:spPr>
          <a:xfrm>
            <a:off x="1091450" y="1803038"/>
            <a:ext cx="3866100" cy="22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/>
              <a:t>name a famous artist?</a:t>
            </a:r>
            <a:endParaRPr sz="2600"/>
          </a:p>
        </p:txBody>
      </p:sp>
      <p:pic>
        <p:nvPicPr>
          <p:cNvPr id="586" name="Google Shape;58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600" y="540000"/>
            <a:ext cx="19050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551" y="2263075"/>
            <a:ext cx="2249699" cy="262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9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QUESTION 9</a:t>
            </a:r>
            <a:endParaRPr/>
          </a:p>
        </p:txBody>
      </p:sp>
      <p:sp>
        <p:nvSpPr>
          <p:cNvPr id="593" name="Google Shape;593;p49"/>
          <p:cNvSpPr txBox="1"/>
          <p:nvPr>
            <p:ph idx="1" type="body"/>
          </p:nvPr>
        </p:nvSpPr>
        <p:spPr>
          <a:xfrm>
            <a:off x="1216125" y="1844588"/>
            <a:ext cx="3866100" cy="22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100">
                <a:latin typeface="Londrina Solid"/>
                <a:ea typeface="Londrina Solid"/>
                <a:cs typeface="Londrina Solid"/>
                <a:sym typeface="Londrina Solid"/>
              </a:rPr>
              <a:t>true or false </a:t>
            </a:r>
            <a:endParaRPr b="1" sz="2100"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everyone can draw ?</a:t>
            </a:r>
            <a:endParaRPr sz="2100"/>
          </a:p>
        </p:txBody>
      </p:sp>
      <p:pic>
        <p:nvPicPr>
          <p:cNvPr id="594" name="Google Shape;59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925" y="1630625"/>
            <a:ext cx="3756976" cy="24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QUESTION 10</a:t>
            </a:r>
            <a:endParaRPr/>
          </a:p>
        </p:txBody>
      </p:sp>
      <p:sp>
        <p:nvSpPr>
          <p:cNvPr id="600" name="Google Shape;600;p50"/>
          <p:cNvSpPr txBox="1"/>
          <p:nvPr>
            <p:ph idx="1" type="body"/>
          </p:nvPr>
        </p:nvSpPr>
        <p:spPr>
          <a:xfrm>
            <a:off x="873500" y="1404913"/>
            <a:ext cx="3866100" cy="22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latin typeface="Londrina Solid"/>
                <a:ea typeface="Londrina Solid"/>
                <a:cs typeface="Londrina Solid"/>
                <a:sym typeface="Londrina Solid"/>
              </a:rPr>
              <a:t>true or false </a:t>
            </a:r>
            <a:endParaRPr b="1" sz="2000"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art has to be perfect?</a:t>
            </a:r>
            <a:endParaRPr sz="2000"/>
          </a:p>
        </p:txBody>
      </p:sp>
      <p:pic>
        <p:nvPicPr>
          <p:cNvPr id="601" name="Google Shape;60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925" y="1112697"/>
            <a:ext cx="2791074" cy="209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3650" y="1404925"/>
            <a:ext cx="1962150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476" y="2713425"/>
            <a:ext cx="2339648" cy="185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Something I learned …</a:t>
            </a:r>
            <a:endParaRPr/>
          </a:p>
        </p:txBody>
      </p:sp>
      <p:sp>
        <p:nvSpPr>
          <p:cNvPr id="609" name="Google Shape;609;p51"/>
          <p:cNvSpPr txBox="1"/>
          <p:nvPr>
            <p:ph idx="1" type="body"/>
          </p:nvPr>
        </p:nvSpPr>
        <p:spPr>
          <a:xfrm>
            <a:off x="1320275" y="1748538"/>
            <a:ext cx="3866100" cy="22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can everyone write down 1 or 2 things they learned over the past few weeks . </a:t>
            </a:r>
            <a:endParaRPr sz="2300"/>
          </a:p>
        </p:txBody>
      </p:sp>
      <p:pic>
        <p:nvPicPr>
          <p:cNvPr id="610" name="Google Shape;61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9025" y="1651675"/>
            <a:ext cx="3652826" cy="243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2"/>
          <p:cNvSpPr txBox="1"/>
          <p:nvPr>
            <p:ph type="ctrTitle"/>
          </p:nvPr>
        </p:nvSpPr>
        <p:spPr>
          <a:xfrm>
            <a:off x="1376100" y="1491544"/>
            <a:ext cx="63918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THANK YOU </a:t>
            </a:r>
            <a:endParaRPr/>
          </a:p>
        </p:txBody>
      </p:sp>
      <p:sp>
        <p:nvSpPr>
          <p:cNvPr id="616" name="Google Shape;616;p52"/>
          <p:cNvSpPr txBox="1"/>
          <p:nvPr>
            <p:ph idx="1" type="subTitle"/>
          </p:nvPr>
        </p:nvSpPr>
        <p:spPr>
          <a:xfrm>
            <a:off x="3793952" y="2969500"/>
            <a:ext cx="15561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FROM MS.KIRWAN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Today's</a:t>
            </a:r>
            <a:r>
              <a:rPr lang="pt-BR"/>
              <a:t> Tasks</a:t>
            </a:r>
            <a:endParaRPr/>
          </a:p>
        </p:txBody>
      </p:sp>
      <p:sp>
        <p:nvSpPr>
          <p:cNvPr id="514" name="Google Shape;514;p38"/>
          <p:cNvSpPr txBox="1"/>
          <p:nvPr>
            <p:ph idx="1" type="body"/>
          </p:nvPr>
        </p:nvSpPr>
        <p:spPr>
          <a:xfrm>
            <a:off x="720000" y="1112700"/>
            <a:ext cx="8248500" cy="30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/>
              <a:t>BUSY DAY !!!!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pt-BR" sz="2500"/>
              <a:t>EXHIBIT</a:t>
            </a:r>
            <a:r>
              <a:rPr lang="pt-BR" sz="2500"/>
              <a:t> OUR WORK AND INVITE MR. LOFTUS DOWN TO SEE OUR </a:t>
            </a:r>
            <a:r>
              <a:rPr lang="pt-BR" sz="2500"/>
              <a:t>HARD WORK</a:t>
            </a:r>
            <a:endParaRPr sz="25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pt-BR" sz="2500"/>
              <a:t>IF ANYONE WOULD LIKE TO TALK ABOUT THEIR WORK THEY CAN</a:t>
            </a:r>
            <a:endParaRPr sz="25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pt-BR" sz="2500"/>
              <a:t>GOODIES AND A LITTLE </a:t>
            </a:r>
            <a:r>
              <a:rPr lang="pt-BR" sz="2500"/>
              <a:t>SURPRISE</a:t>
            </a:r>
            <a:r>
              <a:rPr lang="pt-BR" sz="2500"/>
              <a:t> </a:t>
            </a:r>
            <a:endParaRPr sz="25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pt-BR" sz="2500"/>
              <a:t>QUIZ TIME </a:t>
            </a:r>
            <a:endParaRPr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9"/>
          <p:cNvSpPr txBox="1"/>
          <p:nvPr>
            <p:ph type="title"/>
          </p:nvPr>
        </p:nvSpPr>
        <p:spPr>
          <a:xfrm>
            <a:off x="131525" y="1460225"/>
            <a:ext cx="2865300" cy="14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Exhibition</a:t>
            </a:r>
            <a:r>
              <a:rPr lang="pt-BR"/>
              <a:t> Vocabulary</a:t>
            </a:r>
            <a:endParaRPr/>
          </a:p>
        </p:txBody>
      </p:sp>
      <p:pic>
        <p:nvPicPr>
          <p:cNvPr id="520" name="Google Shape;520;p39"/>
          <p:cNvPicPr preferRelativeResize="0"/>
          <p:nvPr/>
        </p:nvPicPr>
        <p:blipFill rotWithShape="1">
          <a:blip r:embed="rId3">
            <a:alphaModFix/>
          </a:blip>
          <a:srcRect b="6950" l="0" r="0" t="5407"/>
          <a:stretch/>
        </p:blipFill>
        <p:spPr>
          <a:xfrm>
            <a:off x="2865925" y="523075"/>
            <a:ext cx="4130100" cy="43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/>
          <p:nvPr>
            <p:ph type="title"/>
          </p:nvPr>
        </p:nvSpPr>
        <p:spPr>
          <a:xfrm>
            <a:off x="2581025" y="2118263"/>
            <a:ext cx="5302200" cy="1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Art Quiz </a:t>
            </a:r>
            <a:endParaRPr/>
          </a:p>
        </p:txBody>
      </p:sp>
      <p:sp>
        <p:nvSpPr>
          <p:cNvPr id="526" name="Google Shape;526;p40"/>
          <p:cNvSpPr txBox="1"/>
          <p:nvPr>
            <p:ph idx="1" type="subTitle"/>
          </p:nvPr>
        </p:nvSpPr>
        <p:spPr>
          <a:xfrm>
            <a:off x="2581025" y="3385625"/>
            <a:ext cx="53022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Have Fun!!!!!!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QUESTION 1</a:t>
            </a:r>
            <a:endParaRPr/>
          </a:p>
        </p:txBody>
      </p:sp>
      <p:sp>
        <p:nvSpPr>
          <p:cNvPr id="532" name="Google Shape;532;p41"/>
          <p:cNvSpPr txBox="1"/>
          <p:nvPr>
            <p:ph idx="1" type="body"/>
          </p:nvPr>
        </p:nvSpPr>
        <p:spPr>
          <a:xfrm>
            <a:off x="1091450" y="1803038"/>
            <a:ext cx="3866100" cy="22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The first week Ms.Kirwan worked in the class what did we do ?</a:t>
            </a:r>
            <a:endParaRPr sz="2200"/>
          </a:p>
        </p:txBody>
      </p:sp>
      <p:pic>
        <p:nvPicPr>
          <p:cNvPr id="533" name="Google Shape;53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650" y="1047150"/>
            <a:ext cx="2518125" cy="35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QUESTION 2</a:t>
            </a:r>
            <a:endParaRPr/>
          </a:p>
        </p:txBody>
      </p:sp>
      <p:sp>
        <p:nvSpPr>
          <p:cNvPr id="539" name="Google Shape;539;p42"/>
          <p:cNvSpPr txBox="1"/>
          <p:nvPr>
            <p:ph idx="1" type="body"/>
          </p:nvPr>
        </p:nvSpPr>
        <p:spPr>
          <a:xfrm>
            <a:off x="949775" y="1467325"/>
            <a:ext cx="3311100" cy="22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name the </a:t>
            </a:r>
            <a:r>
              <a:rPr lang="pt-BR" sz="2400"/>
              <a:t>process</a:t>
            </a:r>
            <a:r>
              <a:rPr lang="pt-BR" sz="2400"/>
              <a:t> that we use cut up/ripped up papers and glue to make pictures ?</a:t>
            </a:r>
            <a:endParaRPr sz="2400"/>
          </a:p>
        </p:txBody>
      </p:sp>
      <p:pic>
        <p:nvPicPr>
          <p:cNvPr id="540" name="Google Shape;54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150" y="1467325"/>
            <a:ext cx="3881651" cy="282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QUESTION 3</a:t>
            </a:r>
            <a:endParaRPr/>
          </a:p>
        </p:txBody>
      </p:sp>
      <p:sp>
        <p:nvSpPr>
          <p:cNvPr id="546" name="Google Shape;546;p43"/>
          <p:cNvSpPr txBox="1"/>
          <p:nvPr>
            <p:ph idx="1" type="body"/>
          </p:nvPr>
        </p:nvSpPr>
        <p:spPr>
          <a:xfrm>
            <a:off x="557475" y="1596013"/>
            <a:ext cx="3866100" cy="22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name the 3 </a:t>
            </a:r>
            <a:r>
              <a:rPr lang="pt-BR" sz="2300"/>
              <a:t>primary</a:t>
            </a:r>
            <a:r>
              <a:rPr lang="pt-BR" sz="2300"/>
              <a:t> colours ?</a:t>
            </a:r>
            <a:endParaRPr sz="2300"/>
          </a:p>
        </p:txBody>
      </p:sp>
      <p:pic>
        <p:nvPicPr>
          <p:cNvPr id="547" name="Google Shape;54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8425" y="1112700"/>
            <a:ext cx="3539700" cy="37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QUESTION 4</a:t>
            </a:r>
            <a:endParaRPr/>
          </a:p>
        </p:txBody>
      </p:sp>
      <p:sp>
        <p:nvSpPr>
          <p:cNvPr id="553" name="Google Shape;553;p44"/>
          <p:cNvSpPr txBox="1"/>
          <p:nvPr>
            <p:ph idx="1" type="body"/>
          </p:nvPr>
        </p:nvSpPr>
        <p:spPr>
          <a:xfrm>
            <a:off x="720000" y="1323563"/>
            <a:ext cx="3866100" cy="22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name the print artist known for “Pop Art”</a:t>
            </a:r>
            <a:r>
              <a:rPr lang="pt-BR"/>
              <a:t> </a:t>
            </a:r>
            <a:endParaRPr/>
          </a:p>
        </p:txBody>
      </p:sp>
      <p:pic>
        <p:nvPicPr>
          <p:cNvPr id="554" name="Google Shape;55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9025" y="384600"/>
            <a:ext cx="2104024" cy="21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1234" y="1803050"/>
            <a:ext cx="2320851" cy="29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081" y="2413325"/>
            <a:ext cx="3020871" cy="223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QUESTION 5</a:t>
            </a:r>
            <a:endParaRPr/>
          </a:p>
        </p:txBody>
      </p:sp>
      <p:sp>
        <p:nvSpPr>
          <p:cNvPr id="562" name="Google Shape;562;p45"/>
          <p:cNvSpPr txBox="1"/>
          <p:nvPr>
            <p:ph idx="1" type="body"/>
          </p:nvPr>
        </p:nvSpPr>
        <p:spPr>
          <a:xfrm>
            <a:off x="1091450" y="1803038"/>
            <a:ext cx="3866100" cy="22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/>
              <a:t>what was the pink dye made from on week 3 when using natural dyes ?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3" name="Google Shape;56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5799" y="1560149"/>
            <a:ext cx="2548250" cy="25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azil's Art School by Slidesgo">
  <a:themeElements>
    <a:clrScheme name="Simple Light">
      <a:dk1>
        <a:srgbClr val="000000"/>
      </a:dk1>
      <a:lt1>
        <a:srgbClr val="FFFFFF"/>
      </a:lt1>
      <a:dk2>
        <a:srgbClr val="CE2745"/>
      </a:dk2>
      <a:lt2>
        <a:srgbClr val="07AA72"/>
      </a:lt2>
      <a:accent1>
        <a:srgbClr val="70BEE4"/>
      </a:accent1>
      <a:accent2>
        <a:srgbClr val="FAB8BF"/>
      </a:accent2>
      <a:accent3>
        <a:srgbClr val="CBE3EF"/>
      </a:accent3>
      <a:accent4>
        <a:srgbClr val="FF972D"/>
      </a:accent4>
      <a:accent5>
        <a:srgbClr val="FEF7E0"/>
      </a:accent5>
      <a:accent6>
        <a:srgbClr val="FFFFFF"/>
      </a:accent6>
      <a:hlink>
        <a:srgbClr val="07AA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