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Bebas Neue"/>
      <p:regular r:id="rId18"/>
    </p:embeddedFont>
    <p:embeddedFont>
      <p:font typeface="Fira Sans Extra Condensed Medium"/>
      <p:regular r:id="rId19"/>
      <p:bold r:id="rId20"/>
      <p:italic r:id="rId21"/>
      <p:boldItalic r:id="rId22"/>
    </p:embeddedFont>
    <p:embeddedFont>
      <p:font typeface="Fira Sans Condensed Medium"/>
      <p:regular r:id="rId23"/>
      <p:bold r:id="rId24"/>
      <p:italic r:id="rId25"/>
      <p:boldItalic r:id="rId26"/>
    </p:embeddedFont>
    <p:embeddedFont>
      <p:font typeface="IM Fell English"/>
      <p:regular r:id="rId27"/>
      <p:italic r:id="rId28"/>
    </p:embeddedFont>
    <p:embeddedFont>
      <p:font typeface="Kanit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FiraSansExtraCondensedMedium-bold.fntdata"/><Relationship Id="rId22" Type="http://schemas.openxmlformats.org/officeDocument/2006/relationships/font" Target="fonts/FiraSansExtraCondensedMedium-boldItalic.fntdata"/><Relationship Id="rId21" Type="http://schemas.openxmlformats.org/officeDocument/2006/relationships/font" Target="fonts/FiraSansExtraCondensedMedium-italic.fntdata"/><Relationship Id="rId24" Type="http://schemas.openxmlformats.org/officeDocument/2006/relationships/font" Target="fonts/FiraSansCondensedMedium-bold.fntdata"/><Relationship Id="rId23" Type="http://schemas.openxmlformats.org/officeDocument/2006/relationships/font" Target="fonts/FiraSansCondensedMedium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FiraSansCondensedMedium-boldItalic.fntdata"/><Relationship Id="rId25" Type="http://schemas.openxmlformats.org/officeDocument/2006/relationships/font" Target="fonts/FiraSansCondensedMedium-italic.fntdata"/><Relationship Id="rId28" Type="http://schemas.openxmlformats.org/officeDocument/2006/relationships/font" Target="fonts/IMFellEnglish-italic.fntdata"/><Relationship Id="rId27" Type="http://schemas.openxmlformats.org/officeDocument/2006/relationships/font" Target="fonts/IMFellEnglish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Kanit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Kanit-italic.fntdata"/><Relationship Id="rId30" Type="http://schemas.openxmlformats.org/officeDocument/2006/relationships/font" Target="fonts/Kanit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Kanit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FiraSansExtraCondensedMedium-regular.fntdata"/><Relationship Id="rId18" Type="http://schemas.openxmlformats.org/officeDocument/2006/relationships/font" Target="fonts/BebasNeue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5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fb52bbd217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fb52bbd217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7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g121200d629b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9" name="Google Shape;1589;g121200d629b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5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g121200d629b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7" name="Google Shape;1597;g121200d629b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3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Google Shape;1604;g121200d629b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5" name="Google Shape;1605;g121200d629b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3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Google Shape;1524;g11f31bc61b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5" name="Google Shape;1525;g11f31bc61b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2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g12050bf069b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4" name="Google Shape;1534;g12050bf069b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Google Shape;1542;g12050bf069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3" name="Google Shape;1543;g12050bf069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9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g12050bf069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1" name="Google Shape;1551;g12050bf069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7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g12050bf069b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9" name="Google Shape;1559;g12050bf069b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3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g121200d629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5" name="Google Shape;1565;g121200d629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g121200d629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3" name="Google Shape;1573;g121200d629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9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121200d629b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Google Shape;1581;g121200d629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hyperlink" Target="http://bit.ly/2Tynxth" TargetMode="External"/><Relationship Id="rId4" Type="http://schemas.openxmlformats.org/officeDocument/2006/relationships/hyperlink" Target="http://bit.ly/2TyoMsr" TargetMode="External"/><Relationship Id="rId5" Type="http://schemas.openxmlformats.org/officeDocument/2006/relationships/hyperlink" Target="http://bit.ly/2TtBDfr" TargetMode="Externa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FFF2DB">
            <a:alpha val="69660"/>
          </a:srgbClr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40"/>
            <a:ext cx="9144322" cy="5141390"/>
            <a:chOff x="238550" y="877925"/>
            <a:chExt cx="7138425" cy="4013575"/>
          </a:xfrm>
        </p:grpSpPr>
        <p:sp>
          <p:nvSpPr>
            <p:cNvPr id="10" name="Google Shape;10;p2"/>
            <p:cNvSpPr/>
            <p:nvPr/>
          </p:nvSpPr>
          <p:spPr>
            <a:xfrm>
              <a:off x="495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7499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0048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2598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5147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7696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0243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279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5341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7890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0440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2989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5538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8085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0634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3183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5733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8282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0831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338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5927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8476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1025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3575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66124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8673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122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38550" y="46548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38550" y="43999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38550" y="41450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38550" y="39001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38550" y="36454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38550" y="33905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38550" y="31456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38550" y="2890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38550" y="2635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38550" y="23911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38550" y="21362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38550" y="18813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38550" y="16366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38550" y="1381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38550" y="1126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2" name="Google Shape;52;p2"/>
          <p:cNvPicPr preferRelativeResize="0"/>
          <p:nvPr/>
        </p:nvPicPr>
        <p:blipFill>
          <a:blip r:embed="rId2">
            <a:alphaModFix amt="92000"/>
          </a:blip>
          <a:stretch>
            <a:fillRect/>
          </a:stretch>
        </p:blipFill>
        <p:spPr>
          <a:xfrm>
            <a:off x="-1" y="-5367"/>
            <a:ext cx="9144002" cy="4728349"/>
          </a:xfrm>
          <a:prstGeom prst="rect">
            <a:avLst/>
          </a:prstGeom>
          <a:noFill/>
          <a:ln>
            <a:noFill/>
          </a:ln>
          <a:effectLst>
            <a:outerShdw blurRad="22860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3" name="Google Shape;53;p2"/>
          <p:cNvSpPr txBox="1"/>
          <p:nvPr>
            <p:ph type="ctrTitle"/>
          </p:nvPr>
        </p:nvSpPr>
        <p:spPr>
          <a:xfrm>
            <a:off x="1158200" y="952125"/>
            <a:ext cx="4078200" cy="239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3D29"/>
              </a:buClr>
              <a:buSzPts val="5200"/>
              <a:buFont typeface="IM Fell English"/>
              <a:buNone/>
              <a:defRPr sz="5500">
                <a:solidFill>
                  <a:srgbClr val="563D29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563D29"/>
              </a:buClr>
              <a:buSzPts val="5200"/>
              <a:buNone/>
              <a:defRPr sz="5200">
                <a:solidFill>
                  <a:srgbClr val="563D2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563D29"/>
              </a:buClr>
              <a:buSzPts val="5200"/>
              <a:buNone/>
              <a:defRPr sz="5200">
                <a:solidFill>
                  <a:srgbClr val="563D2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563D29"/>
              </a:buClr>
              <a:buSzPts val="5200"/>
              <a:buNone/>
              <a:defRPr sz="5200">
                <a:solidFill>
                  <a:srgbClr val="563D2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563D29"/>
              </a:buClr>
              <a:buSzPts val="5200"/>
              <a:buNone/>
              <a:defRPr sz="5200">
                <a:solidFill>
                  <a:srgbClr val="563D2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563D29"/>
              </a:buClr>
              <a:buSzPts val="5200"/>
              <a:buNone/>
              <a:defRPr sz="5200">
                <a:solidFill>
                  <a:srgbClr val="563D2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563D29"/>
              </a:buClr>
              <a:buSzPts val="5200"/>
              <a:buNone/>
              <a:defRPr sz="5200">
                <a:solidFill>
                  <a:srgbClr val="563D2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563D29"/>
              </a:buClr>
              <a:buSzPts val="5200"/>
              <a:buNone/>
              <a:defRPr sz="5200">
                <a:solidFill>
                  <a:srgbClr val="563D2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563D29"/>
              </a:buClr>
              <a:buSzPts val="5200"/>
              <a:buNone/>
              <a:defRPr sz="5200">
                <a:solidFill>
                  <a:srgbClr val="563D29"/>
                </a:solidFill>
              </a:defRPr>
            </a:lvl9pPr>
          </a:lstStyle>
          <a:p/>
        </p:txBody>
      </p:sp>
      <p:sp>
        <p:nvSpPr>
          <p:cNvPr id="54" name="Google Shape;54;p2"/>
          <p:cNvSpPr txBox="1"/>
          <p:nvPr>
            <p:ph idx="1" type="subTitle"/>
          </p:nvPr>
        </p:nvSpPr>
        <p:spPr>
          <a:xfrm>
            <a:off x="727105" y="3267125"/>
            <a:ext cx="4940400" cy="45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5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" name="Google Shape;391;p11"/>
          <p:cNvGrpSpPr/>
          <p:nvPr/>
        </p:nvGrpSpPr>
        <p:grpSpPr>
          <a:xfrm>
            <a:off x="11" y="40"/>
            <a:ext cx="9144322" cy="5141390"/>
            <a:chOff x="238550" y="877925"/>
            <a:chExt cx="7138425" cy="4013575"/>
          </a:xfrm>
        </p:grpSpPr>
        <p:sp>
          <p:nvSpPr>
            <p:cNvPr id="392" name="Google Shape;392;p11"/>
            <p:cNvSpPr/>
            <p:nvPr/>
          </p:nvSpPr>
          <p:spPr>
            <a:xfrm>
              <a:off x="495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7499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10048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12598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15147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17696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20243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2279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25341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27890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30440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32989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35538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38085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40634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3183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5733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8282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50831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5338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55927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58476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61025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63575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66124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68673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7122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238550" y="46548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238550" y="43999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238550" y="41450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238550" y="39001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238550" y="36454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238550" y="33905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238550" y="31456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238550" y="2890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238550" y="2635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238550" y="23911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238550" y="21362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238550" y="18813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238550" y="16366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238550" y="1381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238550" y="1126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34" name="Google Shape;434;p11"/>
          <p:cNvPicPr preferRelativeResize="0"/>
          <p:nvPr/>
        </p:nvPicPr>
        <p:blipFill>
          <a:blip r:embed="rId2">
            <a:alphaModFix amt="92000"/>
          </a:blip>
          <a:stretch>
            <a:fillRect/>
          </a:stretch>
        </p:blipFill>
        <p:spPr>
          <a:xfrm>
            <a:off x="-1" y="-5367"/>
            <a:ext cx="9144002" cy="4728349"/>
          </a:xfrm>
          <a:prstGeom prst="rect">
            <a:avLst/>
          </a:prstGeom>
          <a:noFill/>
          <a:ln>
            <a:noFill/>
          </a:ln>
          <a:effectLst>
            <a:outerShdw blurRad="22860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35" name="Google Shape;435;p11"/>
          <p:cNvSpPr txBox="1"/>
          <p:nvPr>
            <p:ph hasCustomPrompt="1" type="title"/>
          </p:nvPr>
        </p:nvSpPr>
        <p:spPr>
          <a:xfrm>
            <a:off x="1921650" y="877525"/>
            <a:ext cx="5300700" cy="164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6" name="Google Shape;436;p11"/>
          <p:cNvSpPr txBox="1"/>
          <p:nvPr>
            <p:ph idx="1" type="subTitle"/>
          </p:nvPr>
        </p:nvSpPr>
        <p:spPr>
          <a:xfrm>
            <a:off x="2089050" y="2966150"/>
            <a:ext cx="4965900" cy="76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5"/>
        </a:solidFill>
      </p:bgPr>
    </p:bg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12_1"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9" name="Google Shape;439;p13"/>
          <p:cNvGrpSpPr/>
          <p:nvPr/>
        </p:nvGrpSpPr>
        <p:grpSpPr>
          <a:xfrm>
            <a:off x="-155" y="1055"/>
            <a:ext cx="9144322" cy="5141390"/>
            <a:chOff x="238550" y="877925"/>
            <a:chExt cx="7138425" cy="4013575"/>
          </a:xfrm>
        </p:grpSpPr>
        <p:sp>
          <p:nvSpPr>
            <p:cNvPr id="440" name="Google Shape;440;p13"/>
            <p:cNvSpPr/>
            <p:nvPr/>
          </p:nvSpPr>
          <p:spPr>
            <a:xfrm>
              <a:off x="495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13"/>
            <p:cNvSpPr/>
            <p:nvPr/>
          </p:nvSpPr>
          <p:spPr>
            <a:xfrm>
              <a:off x="7499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13"/>
            <p:cNvSpPr/>
            <p:nvPr/>
          </p:nvSpPr>
          <p:spPr>
            <a:xfrm>
              <a:off x="10048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13"/>
            <p:cNvSpPr/>
            <p:nvPr/>
          </p:nvSpPr>
          <p:spPr>
            <a:xfrm>
              <a:off x="12598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15147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13"/>
            <p:cNvSpPr/>
            <p:nvPr/>
          </p:nvSpPr>
          <p:spPr>
            <a:xfrm>
              <a:off x="17696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20243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2279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13"/>
            <p:cNvSpPr/>
            <p:nvPr/>
          </p:nvSpPr>
          <p:spPr>
            <a:xfrm>
              <a:off x="25341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13"/>
            <p:cNvSpPr/>
            <p:nvPr/>
          </p:nvSpPr>
          <p:spPr>
            <a:xfrm>
              <a:off x="27890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13"/>
            <p:cNvSpPr/>
            <p:nvPr/>
          </p:nvSpPr>
          <p:spPr>
            <a:xfrm>
              <a:off x="30440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13"/>
            <p:cNvSpPr/>
            <p:nvPr/>
          </p:nvSpPr>
          <p:spPr>
            <a:xfrm>
              <a:off x="32989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13"/>
            <p:cNvSpPr/>
            <p:nvPr/>
          </p:nvSpPr>
          <p:spPr>
            <a:xfrm>
              <a:off x="35538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38085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13"/>
            <p:cNvSpPr/>
            <p:nvPr/>
          </p:nvSpPr>
          <p:spPr>
            <a:xfrm>
              <a:off x="40634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13"/>
            <p:cNvSpPr/>
            <p:nvPr/>
          </p:nvSpPr>
          <p:spPr>
            <a:xfrm>
              <a:off x="43183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45733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13"/>
            <p:cNvSpPr/>
            <p:nvPr/>
          </p:nvSpPr>
          <p:spPr>
            <a:xfrm>
              <a:off x="48282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13"/>
            <p:cNvSpPr/>
            <p:nvPr/>
          </p:nvSpPr>
          <p:spPr>
            <a:xfrm>
              <a:off x="50831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5338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55927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58476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61025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63575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66124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68673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7122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238550" y="46548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238550" y="43999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238550" y="41450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238550" y="39001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238550" y="36454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13"/>
            <p:cNvSpPr/>
            <p:nvPr/>
          </p:nvSpPr>
          <p:spPr>
            <a:xfrm>
              <a:off x="238550" y="33905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13"/>
            <p:cNvSpPr/>
            <p:nvPr/>
          </p:nvSpPr>
          <p:spPr>
            <a:xfrm>
              <a:off x="238550" y="31456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13"/>
            <p:cNvSpPr/>
            <p:nvPr/>
          </p:nvSpPr>
          <p:spPr>
            <a:xfrm>
              <a:off x="238550" y="2890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13"/>
            <p:cNvSpPr/>
            <p:nvPr/>
          </p:nvSpPr>
          <p:spPr>
            <a:xfrm>
              <a:off x="238550" y="2635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13"/>
            <p:cNvSpPr/>
            <p:nvPr/>
          </p:nvSpPr>
          <p:spPr>
            <a:xfrm>
              <a:off x="238550" y="23911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>
              <a:off x="238550" y="21362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238550" y="18813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238550" y="16366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238550" y="1381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13"/>
            <p:cNvSpPr/>
            <p:nvPr/>
          </p:nvSpPr>
          <p:spPr>
            <a:xfrm>
              <a:off x="238550" y="1126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82" name="Google Shape;482;p13"/>
          <p:cNvPicPr preferRelativeResize="0"/>
          <p:nvPr/>
        </p:nvPicPr>
        <p:blipFill>
          <a:blip r:embed="rId2">
            <a:alphaModFix amt="91000"/>
          </a:blip>
          <a:stretch>
            <a:fillRect/>
          </a:stretch>
        </p:blipFill>
        <p:spPr>
          <a:xfrm>
            <a:off x="-175" y="-1625"/>
            <a:ext cx="9144002" cy="5180200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13"/>
          <p:cNvSpPr txBox="1"/>
          <p:nvPr>
            <p:ph type="ctrTitle"/>
          </p:nvPr>
        </p:nvSpPr>
        <p:spPr>
          <a:xfrm>
            <a:off x="1714625" y="1660820"/>
            <a:ext cx="1907700" cy="577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i="1" sz="2400">
                <a:solidFill>
                  <a:srgbClr val="563D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484" name="Google Shape;484;p13"/>
          <p:cNvSpPr txBox="1"/>
          <p:nvPr>
            <p:ph idx="1" type="subTitle"/>
          </p:nvPr>
        </p:nvSpPr>
        <p:spPr>
          <a:xfrm>
            <a:off x="1714625" y="2197100"/>
            <a:ext cx="1907700" cy="934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85" name="Google Shape;485;p13"/>
          <p:cNvSpPr txBox="1"/>
          <p:nvPr>
            <p:ph hasCustomPrompt="1" idx="2" type="title"/>
          </p:nvPr>
        </p:nvSpPr>
        <p:spPr>
          <a:xfrm>
            <a:off x="937325" y="1508125"/>
            <a:ext cx="1005900" cy="7626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600">
                <a:solidFill>
                  <a:srgbClr val="563D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86" name="Google Shape;486;p13"/>
          <p:cNvSpPr txBox="1"/>
          <p:nvPr>
            <p:ph idx="3" type="ctrTitle"/>
          </p:nvPr>
        </p:nvSpPr>
        <p:spPr>
          <a:xfrm>
            <a:off x="4965803" y="1645407"/>
            <a:ext cx="1907700" cy="577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i="1" sz="2400">
                <a:solidFill>
                  <a:srgbClr val="563D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487" name="Google Shape;487;p13"/>
          <p:cNvSpPr txBox="1"/>
          <p:nvPr>
            <p:ph idx="4" type="subTitle"/>
          </p:nvPr>
        </p:nvSpPr>
        <p:spPr>
          <a:xfrm>
            <a:off x="4965802" y="2181688"/>
            <a:ext cx="1907700" cy="934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88" name="Google Shape;488;p13"/>
          <p:cNvSpPr txBox="1"/>
          <p:nvPr>
            <p:ph hasCustomPrompt="1" idx="5" type="title"/>
          </p:nvPr>
        </p:nvSpPr>
        <p:spPr>
          <a:xfrm>
            <a:off x="4188509" y="1493625"/>
            <a:ext cx="1005900" cy="760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>
                <a:solidFill>
                  <a:srgbClr val="563D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89" name="Google Shape;489;p13"/>
          <p:cNvSpPr txBox="1"/>
          <p:nvPr>
            <p:ph idx="6" type="ctrTitle"/>
          </p:nvPr>
        </p:nvSpPr>
        <p:spPr>
          <a:xfrm>
            <a:off x="1714631" y="3096851"/>
            <a:ext cx="1907700" cy="577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i="1" sz="2400">
                <a:solidFill>
                  <a:srgbClr val="563D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490" name="Google Shape;490;p13"/>
          <p:cNvSpPr txBox="1"/>
          <p:nvPr>
            <p:ph idx="7" type="subTitle"/>
          </p:nvPr>
        </p:nvSpPr>
        <p:spPr>
          <a:xfrm>
            <a:off x="1714628" y="3628850"/>
            <a:ext cx="1907700" cy="931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91" name="Google Shape;491;p13"/>
          <p:cNvSpPr txBox="1"/>
          <p:nvPr>
            <p:ph hasCustomPrompt="1" idx="8" type="title"/>
          </p:nvPr>
        </p:nvSpPr>
        <p:spPr>
          <a:xfrm>
            <a:off x="937330" y="2945050"/>
            <a:ext cx="1005900" cy="760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600">
                <a:solidFill>
                  <a:srgbClr val="563D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92" name="Google Shape;492;p13"/>
          <p:cNvSpPr txBox="1"/>
          <p:nvPr>
            <p:ph idx="9" type="ctrTitle"/>
          </p:nvPr>
        </p:nvSpPr>
        <p:spPr>
          <a:xfrm>
            <a:off x="4965809" y="3094689"/>
            <a:ext cx="1907700" cy="577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i="1" sz="2400">
                <a:solidFill>
                  <a:srgbClr val="563D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493" name="Google Shape;493;p13"/>
          <p:cNvSpPr txBox="1"/>
          <p:nvPr>
            <p:ph idx="13" type="subTitle"/>
          </p:nvPr>
        </p:nvSpPr>
        <p:spPr>
          <a:xfrm>
            <a:off x="4965805" y="3631012"/>
            <a:ext cx="1907700" cy="931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94" name="Google Shape;494;p13"/>
          <p:cNvSpPr txBox="1"/>
          <p:nvPr>
            <p:ph hasCustomPrompt="1" idx="14" type="title"/>
          </p:nvPr>
        </p:nvSpPr>
        <p:spPr>
          <a:xfrm>
            <a:off x="4188514" y="2942900"/>
            <a:ext cx="1005900" cy="760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>
                <a:solidFill>
                  <a:srgbClr val="563D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95" name="Google Shape;495;p13"/>
          <p:cNvSpPr txBox="1"/>
          <p:nvPr>
            <p:ph idx="15" type="ctrTitle"/>
          </p:nvPr>
        </p:nvSpPr>
        <p:spPr>
          <a:xfrm>
            <a:off x="713225" y="559434"/>
            <a:ext cx="7717500" cy="7626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i="1" sz="3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ONE_COLUMN_TEXT_1"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7" name="Google Shape;497;p14"/>
          <p:cNvGrpSpPr/>
          <p:nvPr/>
        </p:nvGrpSpPr>
        <p:grpSpPr>
          <a:xfrm>
            <a:off x="-161" y="1055"/>
            <a:ext cx="9144322" cy="5141390"/>
            <a:chOff x="238550" y="877925"/>
            <a:chExt cx="7138425" cy="4013575"/>
          </a:xfrm>
        </p:grpSpPr>
        <p:sp>
          <p:nvSpPr>
            <p:cNvPr id="498" name="Google Shape;498;p14"/>
            <p:cNvSpPr/>
            <p:nvPr/>
          </p:nvSpPr>
          <p:spPr>
            <a:xfrm>
              <a:off x="495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14"/>
            <p:cNvSpPr/>
            <p:nvPr/>
          </p:nvSpPr>
          <p:spPr>
            <a:xfrm>
              <a:off x="7499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14"/>
            <p:cNvSpPr/>
            <p:nvPr/>
          </p:nvSpPr>
          <p:spPr>
            <a:xfrm>
              <a:off x="10048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14"/>
            <p:cNvSpPr/>
            <p:nvPr/>
          </p:nvSpPr>
          <p:spPr>
            <a:xfrm>
              <a:off x="12598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14"/>
            <p:cNvSpPr/>
            <p:nvPr/>
          </p:nvSpPr>
          <p:spPr>
            <a:xfrm>
              <a:off x="15147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14"/>
            <p:cNvSpPr/>
            <p:nvPr/>
          </p:nvSpPr>
          <p:spPr>
            <a:xfrm>
              <a:off x="17696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14"/>
            <p:cNvSpPr/>
            <p:nvPr/>
          </p:nvSpPr>
          <p:spPr>
            <a:xfrm>
              <a:off x="20243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14"/>
            <p:cNvSpPr/>
            <p:nvPr/>
          </p:nvSpPr>
          <p:spPr>
            <a:xfrm>
              <a:off x="2279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14"/>
            <p:cNvSpPr/>
            <p:nvPr/>
          </p:nvSpPr>
          <p:spPr>
            <a:xfrm>
              <a:off x="25341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14"/>
            <p:cNvSpPr/>
            <p:nvPr/>
          </p:nvSpPr>
          <p:spPr>
            <a:xfrm>
              <a:off x="27890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14"/>
            <p:cNvSpPr/>
            <p:nvPr/>
          </p:nvSpPr>
          <p:spPr>
            <a:xfrm>
              <a:off x="30440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14"/>
            <p:cNvSpPr/>
            <p:nvPr/>
          </p:nvSpPr>
          <p:spPr>
            <a:xfrm>
              <a:off x="32989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14"/>
            <p:cNvSpPr/>
            <p:nvPr/>
          </p:nvSpPr>
          <p:spPr>
            <a:xfrm>
              <a:off x="35538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14"/>
            <p:cNvSpPr/>
            <p:nvPr/>
          </p:nvSpPr>
          <p:spPr>
            <a:xfrm>
              <a:off x="38085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14"/>
            <p:cNvSpPr/>
            <p:nvPr/>
          </p:nvSpPr>
          <p:spPr>
            <a:xfrm>
              <a:off x="40634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14"/>
            <p:cNvSpPr/>
            <p:nvPr/>
          </p:nvSpPr>
          <p:spPr>
            <a:xfrm>
              <a:off x="43183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14"/>
            <p:cNvSpPr/>
            <p:nvPr/>
          </p:nvSpPr>
          <p:spPr>
            <a:xfrm>
              <a:off x="45733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14"/>
            <p:cNvSpPr/>
            <p:nvPr/>
          </p:nvSpPr>
          <p:spPr>
            <a:xfrm>
              <a:off x="48282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14"/>
            <p:cNvSpPr/>
            <p:nvPr/>
          </p:nvSpPr>
          <p:spPr>
            <a:xfrm>
              <a:off x="50831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14"/>
            <p:cNvSpPr/>
            <p:nvPr/>
          </p:nvSpPr>
          <p:spPr>
            <a:xfrm>
              <a:off x="5338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14"/>
            <p:cNvSpPr/>
            <p:nvPr/>
          </p:nvSpPr>
          <p:spPr>
            <a:xfrm>
              <a:off x="55927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14"/>
            <p:cNvSpPr/>
            <p:nvPr/>
          </p:nvSpPr>
          <p:spPr>
            <a:xfrm>
              <a:off x="58476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14"/>
            <p:cNvSpPr/>
            <p:nvPr/>
          </p:nvSpPr>
          <p:spPr>
            <a:xfrm>
              <a:off x="61025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14"/>
            <p:cNvSpPr/>
            <p:nvPr/>
          </p:nvSpPr>
          <p:spPr>
            <a:xfrm>
              <a:off x="63575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14"/>
            <p:cNvSpPr/>
            <p:nvPr/>
          </p:nvSpPr>
          <p:spPr>
            <a:xfrm>
              <a:off x="66124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14"/>
            <p:cNvSpPr/>
            <p:nvPr/>
          </p:nvSpPr>
          <p:spPr>
            <a:xfrm>
              <a:off x="68673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14"/>
            <p:cNvSpPr/>
            <p:nvPr/>
          </p:nvSpPr>
          <p:spPr>
            <a:xfrm>
              <a:off x="7122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14"/>
            <p:cNvSpPr/>
            <p:nvPr/>
          </p:nvSpPr>
          <p:spPr>
            <a:xfrm>
              <a:off x="238550" y="46548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14"/>
            <p:cNvSpPr/>
            <p:nvPr/>
          </p:nvSpPr>
          <p:spPr>
            <a:xfrm>
              <a:off x="238550" y="43999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14"/>
            <p:cNvSpPr/>
            <p:nvPr/>
          </p:nvSpPr>
          <p:spPr>
            <a:xfrm>
              <a:off x="238550" y="41450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14"/>
            <p:cNvSpPr/>
            <p:nvPr/>
          </p:nvSpPr>
          <p:spPr>
            <a:xfrm>
              <a:off x="238550" y="39001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14"/>
            <p:cNvSpPr/>
            <p:nvPr/>
          </p:nvSpPr>
          <p:spPr>
            <a:xfrm>
              <a:off x="238550" y="36454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14"/>
            <p:cNvSpPr/>
            <p:nvPr/>
          </p:nvSpPr>
          <p:spPr>
            <a:xfrm>
              <a:off x="238550" y="33905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14"/>
            <p:cNvSpPr/>
            <p:nvPr/>
          </p:nvSpPr>
          <p:spPr>
            <a:xfrm>
              <a:off x="238550" y="31456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14"/>
            <p:cNvSpPr/>
            <p:nvPr/>
          </p:nvSpPr>
          <p:spPr>
            <a:xfrm>
              <a:off x="238550" y="2890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14"/>
            <p:cNvSpPr/>
            <p:nvPr/>
          </p:nvSpPr>
          <p:spPr>
            <a:xfrm>
              <a:off x="238550" y="2635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14"/>
            <p:cNvSpPr/>
            <p:nvPr/>
          </p:nvSpPr>
          <p:spPr>
            <a:xfrm>
              <a:off x="238550" y="23911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14"/>
            <p:cNvSpPr/>
            <p:nvPr/>
          </p:nvSpPr>
          <p:spPr>
            <a:xfrm>
              <a:off x="238550" y="21362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14"/>
            <p:cNvSpPr/>
            <p:nvPr/>
          </p:nvSpPr>
          <p:spPr>
            <a:xfrm>
              <a:off x="238550" y="18813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14"/>
            <p:cNvSpPr/>
            <p:nvPr/>
          </p:nvSpPr>
          <p:spPr>
            <a:xfrm>
              <a:off x="238550" y="16366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14"/>
            <p:cNvSpPr/>
            <p:nvPr/>
          </p:nvSpPr>
          <p:spPr>
            <a:xfrm>
              <a:off x="238550" y="1381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238550" y="1126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40" name="Google Shape;540;p14"/>
          <p:cNvPicPr preferRelativeResize="0"/>
          <p:nvPr/>
        </p:nvPicPr>
        <p:blipFill>
          <a:blip r:embed="rId2">
            <a:alphaModFix amt="93000"/>
          </a:blip>
          <a:stretch>
            <a:fillRect/>
          </a:stretch>
        </p:blipFill>
        <p:spPr>
          <a:xfrm>
            <a:off x="-39225" y="-18175"/>
            <a:ext cx="9222452" cy="5179851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14"/>
          <p:cNvSpPr txBox="1"/>
          <p:nvPr>
            <p:ph type="title"/>
          </p:nvPr>
        </p:nvSpPr>
        <p:spPr>
          <a:xfrm>
            <a:off x="2916900" y="3844639"/>
            <a:ext cx="3310200" cy="48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42" name="Google Shape;542;p14"/>
          <p:cNvSpPr txBox="1"/>
          <p:nvPr>
            <p:ph idx="1" type="subTitle"/>
          </p:nvPr>
        </p:nvSpPr>
        <p:spPr>
          <a:xfrm>
            <a:off x="2495250" y="1475158"/>
            <a:ext cx="4153500" cy="175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3" name="Google Shape;543;p14"/>
          <p:cNvSpPr/>
          <p:nvPr/>
        </p:nvSpPr>
        <p:spPr>
          <a:xfrm>
            <a:off x="-74175" y="2702400"/>
            <a:ext cx="1600" cy="1600"/>
          </a:xfrm>
          <a:custGeom>
            <a:rect b="b" l="l" r="r" t="t"/>
            <a:pathLst>
              <a:path extrusionOk="0" h="64" w="64">
                <a:moveTo>
                  <a:pt x="63" y="0"/>
                </a:moveTo>
                <a:cubicBezTo>
                  <a:pt x="21" y="21"/>
                  <a:pt x="0" y="21"/>
                  <a:pt x="0" y="63"/>
                </a:cubicBezTo>
                <a:cubicBezTo>
                  <a:pt x="42" y="63"/>
                  <a:pt x="63" y="21"/>
                  <a:pt x="63" y="0"/>
                </a:cubicBezTo>
                <a:close/>
              </a:path>
            </a:pathLst>
          </a:custGeom>
          <a:solidFill>
            <a:srgbClr val="D7EA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14"/>
          <p:cNvSpPr/>
          <p:nvPr/>
        </p:nvSpPr>
        <p:spPr>
          <a:xfrm>
            <a:off x="-72600" y="2702400"/>
            <a:ext cx="25" cy="25"/>
          </a:xfrm>
          <a:custGeom>
            <a:rect b="b" l="l" r="r" t="t"/>
            <a:pathLst>
              <a:path extrusionOk="0" h="1" w="1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D7EA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4_1"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" name="Google Shape;546;p15"/>
          <p:cNvGrpSpPr/>
          <p:nvPr/>
        </p:nvGrpSpPr>
        <p:grpSpPr>
          <a:xfrm>
            <a:off x="-161" y="1055"/>
            <a:ext cx="9144322" cy="5141390"/>
            <a:chOff x="238550" y="877925"/>
            <a:chExt cx="7138425" cy="4013575"/>
          </a:xfrm>
        </p:grpSpPr>
        <p:sp>
          <p:nvSpPr>
            <p:cNvPr id="547" name="Google Shape;547;p15"/>
            <p:cNvSpPr/>
            <p:nvPr/>
          </p:nvSpPr>
          <p:spPr>
            <a:xfrm>
              <a:off x="495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15"/>
            <p:cNvSpPr/>
            <p:nvPr/>
          </p:nvSpPr>
          <p:spPr>
            <a:xfrm>
              <a:off x="7499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15"/>
            <p:cNvSpPr/>
            <p:nvPr/>
          </p:nvSpPr>
          <p:spPr>
            <a:xfrm>
              <a:off x="10048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15"/>
            <p:cNvSpPr/>
            <p:nvPr/>
          </p:nvSpPr>
          <p:spPr>
            <a:xfrm>
              <a:off x="12598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15"/>
            <p:cNvSpPr/>
            <p:nvPr/>
          </p:nvSpPr>
          <p:spPr>
            <a:xfrm>
              <a:off x="15147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15"/>
            <p:cNvSpPr/>
            <p:nvPr/>
          </p:nvSpPr>
          <p:spPr>
            <a:xfrm>
              <a:off x="17696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15"/>
            <p:cNvSpPr/>
            <p:nvPr/>
          </p:nvSpPr>
          <p:spPr>
            <a:xfrm>
              <a:off x="20243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15"/>
            <p:cNvSpPr/>
            <p:nvPr/>
          </p:nvSpPr>
          <p:spPr>
            <a:xfrm>
              <a:off x="2279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15"/>
            <p:cNvSpPr/>
            <p:nvPr/>
          </p:nvSpPr>
          <p:spPr>
            <a:xfrm>
              <a:off x="25341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15"/>
            <p:cNvSpPr/>
            <p:nvPr/>
          </p:nvSpPr>
          <p:spPr>
            <a:xfrm>
              <a:off x="27890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15"/>
            <p:cNvSpPr/>
            <p:nvPr/>
          </p:nvSpPr>
          <p:spPr>
            <a:xfrm>
              <a:off x="30440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15"/>
            <p:cNvSpPr/>
            <p:nvPr/>
          </p:nvSpPr>
          <p:spPr>
            <a:xfrm>
              <a:off x="32989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15"/>
            <p:cNvSpPr/>
            <p:nvPr/>
          </p:nvSpPr>
          <p:spPr>
            <a:xfrm>
              <a:off x="35538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15"/>
            <p:cNvSpPr/>
            <p:nvPr/>
          </p:nvSpPr>
          <p:spPr>
            <a:xfrm>
              <a:off x="38085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15"/>
            <p:cNvSpPr/>
            <p:nvPr/>
          </p:nvSpPr>
          <p:spPr>
            <a:xfrm>
              <a:off x="40634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15"/>
            <p:cNvSpPr/>
            <p:nvPr/>
          </p:nvSpPr>
          <p:spPr>
            <a:xfrm>
              <a:off x="43183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15"/>
            <p:cNvSpPr/>
            <p:nvPr/>
          </p:nvSpPr>
          <p:spPr>
            <a:xfrm>
              <a:off x="45733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15"/>
            <p:cNvSpPr/>
            <p:nvPr/>
          </p:nvSpPr>
          <p:spPr>
            <a:xfrm>
              <a:off x="48282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15"/>
            <p:cNvSpPr/>
            <p:nvPr/>
          </p:nvSpPr>
          <p:spPr>
            <a:xfrm>
              <a:off x="50831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15"/>
            <p:cNvSpPr/>
            <p:nvPr/>
          </p:nvSpPr>
          <p:spPr>
            <a:xfrm>
              <a:off x="5338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15"/>
            <p:cNvSpPr/>
            <p:nvPr/>
          </p:nvSpPr>
          <p:spPr>
            <a:xfrm>
              <a:off x="55927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15"/>
            <p:cNvSpPr/>
            <p:nvPr/>
          </p:nvSpPr>
          <p:spPr>
            <a:xfrm>
              <a:off x="58476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15"/>
            <p:cNvSpPr/>
            <p:nvPr/>
          </p:nvSpPr>
          <p:spPr>
            <a:xfrm>
              <a:off x="61025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15"/>
            <p:cNvSpPr/>
            <p:nvPr/>
          </p:nvSpPr>
          <p:spPr>
            <a:xfrm>
              <a:off x="63575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15"/>
            <p:cNvSpPr/>
            <p:nvPr/>
          </p:nvSpPr>
          <p:spPr>
            <a:xfrm>
              <a:off x="66124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15"/>
            <p:cNvSpPr/>
            <p:nvPr/>
          </p:nvSpPr>
          <p:spPr>
            <a:xfrm>
              <a:off x="68673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15"/>
            <p:cNvSpPr/>
            <p:nvPr/>
          </p:nvSpPr>
          <p:spPr>
            <a:xfrm>
              <a:off x="7122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15"/>
            <p:cNvSpPr/>
            <p:nvPr/>
          </p:nvSpPr>
          <p:spPr>
            <a:xfrm>
              <a:off x="238550" y="46548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15"/>
            <p:cNvSpPr/>
            <p:nvPr/>
          </p:nvSpPr>
          <p:spPr>
            <a:xfrm>
              <a:off x="238550" y="43999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15"/>
            <p:cNvSpPr/>
            <p:nvPr/>
          </p:nvSpPr>
          <p:spPr>
            <a:xfrm>
              <a:off x="238550" y="41450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15"/>
            <p:cNvSpPr/>
            <p:nvPr/>
          </p:nvSpPr>
          <p:spPr>
            <a:xfrm>
              <a:off x="238550" y="39001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15"/>
            <p:cNvSpPr/>
            <p:nvPr/>
          </p:nvSpPr>
          <p:spPr>
            <a:xfrm>
              <a:off x="238550" y="36454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15"/>
            <p:cNvSpPr/>
            <p:nvPr/>
          </p:nvSpPr>
          <p:spPr>
            <a:xfrm>
              <a:off x="238550" y="33905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15"/>
            <p:cNvSpPr/>
            <p:nvPr/>
          </p:nvSpPr>
          <p:spPr>
            <a:xfrm>
              <a:off x="238550" y="31456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15"/>
            <p:cNvSpPr/>
            <p:nvPr/>
          </p:nvSpPr>
          <p:spPr>
            <a:xfrm>
              <a:off x="238550" y="2890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15"/>
            <p:cNvSpPr/>
            <p:nvPr/>
          </p:nvSpPr>
          <p:spPr>
            <a:xfrm>
              <a:off x="238550" y="2635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15"/>
            <p:cNvSpPr/>
            <p:nvPr/>
          </p:nvSpPr>
          <p:spPr>
            <a:xfrm>
              <a:off x="238550" y="23911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15"/>
            <p:cNvSpPr/>
            <p:nvPr/>
          </p:nvSpPr>
          <p:spPr>
            <a:xfrm>
              <a:off x="238550" y="21362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15"/>
            <p:cNvSpPr/>
            <p:nvPr/>
          </p:nvSpPr>
          <p:spPr>
            <a:xfrm>
              <a:off x="238550" y="18813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15"/>
            <p:cNvSpPr/>
            <p:nvPr/>
          </p:nvSpPr>
          <p:spPr>
            <a:xfrm>
              <a:off x="238550" y="16366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15"/>
            <p:cNvSpPr/>
            <p:nvPr/>
          </p:nvSpPr>
          <p:spPr>
            <a:xfrm>
              <a:off x="238550" y="1381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15"/>
            <p:cNvSpPr/>
            <p:nvPr/>
          </p:nvSpPr>
          <p:spPr>
            <a:xfrm>
              <a:off x="238550" y="1126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89" name="Google Shape;589;p15"/>
          <p:cNvPicPr preferRelativeResize="0"/>
          <p:nvPr/>
        </p:nvPicPr>
        <p:blipFill>
          <a:blip r:embed="rId2">
            <a:alphaModFix amt="93000"/>
          </a:blip>
          <a:stretch>
            <a:fillRect/>
          </a:stretch>
        </p:blipFill>
        <p:spPr>
          <a:xfrm>
            <a:off x="-77975" y="-39950"/>
            <a:ext cx="9299951" cy="5223400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15"/>
          <p:cNvSpPr txBox="1"/>
          <p:nvPr>
            <p:ph type="ctrTitle"/>
          </p:nvPr>
        </p:nvSpPr>
        <p:spPr>
          <a:xfrm>
            <a:off x="713225" y="338454"/>
            <a:ext cx="7717500" cy="9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14_1_1"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6"/>
          <p:cNvGrpSpPr/>
          <p:nvPr/>
        </p:nvGrpSpPr>
        <p:grpSpPr>
          <a:xfrm>
            <a:off x="-161" y="1055"/>
            <a:ext cx="9144322" cy="5141390"/>
            <a:chOff x="238550" y="877925"/>
            <a:chExt cx="7138425" cy="4013575"/>
          </a:xfrm>
        </p:grpSpPr>
        <p:sp>
          <p:nvSpPr>
            <p:cNvPr id="593" name="Google Shape;593;p16"/>
            <p:cNvSpPr/>
            <p:nvPr/>
          </p:nvSpPr>
          <p:spPr>
            <a:xfrm>
              <a:off x="495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16"/>
            <p:cNvSpPr/>
            <p:nvPr/>
          </p:nvSpPr>
          <p:spPr>
            <a:xfrm>
              <a:off x="7499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16"/>
            <p:cNvSpPr/>
            <p:nvPr/>
          </p:nvSpPr>
          <p:spPr>
            <a:xfrm>
              <a:off x="10048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16"/>
            <p:cNvSpPr/>
            <p:nvPr/>
          </p:nvSpPr>
          <p:spPr>
            <a:xfrm>
              <a:off x="12598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16"/>
            <p:cNvSpPr/>
            <p:nvPr/>
          </p:nvSpPr>
          <p:spPr>
            <a:xfrm>
              <a:off x="15147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16"/>
            <p:cNvSpPr/>
            <p:nvPr/>
          </p:nvSpPr>
          <p:spPr>
            <a:xfrm>
              <a:off x="17696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16"/>
            <p:cNvSpPr/>
            <p:nvPr/>
          </p:nvSpPr>
          <p:spPr>
            <a:xfrm>
              <a:off x="20243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16"/>
            <p:cNvSpPr/>
            <p:nvPr/>
          </p:nvSpPr>
          <p:spPr>
            <a:xfrm>
              <a:off x="2279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16"/>
            <p:cNvSpPr/>
            <p:nvPr/>
          </p:nvSpPr>
          <p:spPr>
            <a:xfrm>
              <a:off x="25341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16"/>
            <p:cNvSpPr/>
            <p:nvPr/>
          </p:nvSpPr>
          <p:spPr>
            <a:xfrm>
              <a:off x="27890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16"/>
            <p:cNvSpPr/>
            <p:nvPr/>
          </p:nvSpPr>
          <p:spPr>
            <a:xfrm>
              <a:off x="30440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16"/>
            <p:cNvSpPr/>
            <p:nvPr/>
          </p:nvSpPr>
          <p:spPr>
            <a:xfrm>
              <a:off x="32989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16"/>
            <p:cNvSpPr/>
            <p:nvPr/>
          </p:nvSpPr>
          <p:spPr>
            <a:xfrm>
              <a:off x="35538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16"/>
            <p:cNvSpPr/>
            <p:nvPr/>
          </p:nvSpPr>
          <p:spPr>
            <a:xfrm>
              <a:off x="38085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16"/>
            <p:cNvSpPr/>
            <p:nvPr/>
          </p:nvSpPr>
          <p:spPr>
            <a:xfrm>
              <a:off x="40634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16"/>
            <p:cNvSpPr/>
            <p:nvPr/>
          </p:nvSpPr>
          <p:spPr>
            <a:xfrm>
              <a:off x="43183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16"/>
            <p:cNvSpPr/>
            <p:nvPr/>
          </p:nvSpPr>
          <p:spPr>
            <a:xfrm>
              <a:off x="45733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16"/>
            <p:cNvSpPr/>
            <p:nvPr/>
          </p:nvSpPr>
          <p:spPr>
            <a:xfrm>
              <a:off x="48282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16"/>
            <p:cNvSpPr/>
            <p:nvPr/>
          </p:nvSpPr>
          <p:spPr>
            <a:xfrm>
              <a:off x="50831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16"/>
            <p:cNvSpPr/>
            <p:nvPr/>
          </p:nvSpPr>
          <p:spPr>
            <a:xfrm>
              <a:off x="5338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16"/>
            <p:cNvSpPr/>
            <p:nvPr/>
          </p:nvSpPr>
          <p:spPr>
            <a:xfrm>
              <a:off x="55927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16"/>
            <p:cNvSpPr/>
            <p:nvPr/>
          </p:nvSpPr>
          <p:spPr>
            <a:xfrm>
              <a:off x="58476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16"/>
            <p:cNvSpPr/>
            <p:nvPr/>
          </p:nvSpPr>
          <p:spPr>
            <a:xfrm>
              <a:off x="61025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16"/>
            <p:cNvSpPr/>
            <p:nvPr/>
          </p:nvSpPr>
          <p:spPr>
            <a:xfrm>
              <a:off x="63575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16"/>
            <p:cNvSpPr/>
            <p:nvPr/>
          </p:nvSpPr>
          <p:spPr>
            <a:xfrm>
              <a:off x="66124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16"/>
            <p:cNvSpPr/>
            <p:nvPr/>
          </p:nvSpPr>
          <p:spPr>
            <a:xfrm>
              <a:off x="68673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16"/>
            <p:cNvSpPr/>
            <p:nvPr/>
          </p:nvSpPr>
          <p:spPr>
            <a:xfrm>
              <a:off x="7122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16"/>
            <p:cNvSpPr/>
            <p:nvPr/>
          </p:nvSpPr>
          <p:spPr>
            <a:xfrm>
              <a:off x="238550" y="46548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16"/>
            <p:cNvSpPr/>
            <p:nvPr/>
          </p:nvSpPr>
          <p:spPr>
            <a:xfrm>
              <a:off x="238550" y="43999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16"/>
            <p:cNvSpPr/>
            <p:nvPr/>
          </p:nvSpPr>
          <p:spPr>
            <a:xfrm>
              <a:off x="238550" y="41450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16"/>
            <p:cNvSpPr/>
            <p:nvPr/>
          </p:nvSpPr>
          <p:spPr>
            <a:xfrm>
              <a:off x="238550" y="39001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16"/>
            <p:cNvSpPr/>
            <p:nvPr/>
          </p:nvSpPr>
          <p:spPr>
            <a:xfrm>
              <a:off x="238550" y="36454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16"/>
            <p:cNvSpPr/>
            <p:nvPr/>
          </p:nvSpPr>
          <p:spPr>
            <a:xfrm>
              <a:off x="238550" y="33905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16"/>
            <p:cNvSpPr/>
            <p:nvPr/>
          </p:nvSpPr>
          <p:spPr>
            <a:xfrm>
              <a:off x="238550" y="31456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16"/>
            <p:cNvSpPr/>
            <p:nvPr/>
          </p:nvSpPr>
          <p:spPr>
            <a:xfrm>
              <a:off x="238550" y="2890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16"/>
            <p:cNvSpPr/>
            <p:nvPr/>
          </p:nvSpPr>
          <p:spPr>
            <a:xfrm>
              <a:off x="238550" y="2635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16"/>
            <p:cNvSpPr/>
            <p:nvPr/>
          </p:nvSpPr>
          <p:spPr>
            <a:xfrm>
              <a:off x="238550" y="23911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16"/>
            <p:cNvSpPr/>
            <p:nvPr/>
          </p:nvSpPr>
          <p:spPr>
            <a:xfrm>
              <a:off x="238550" y="21362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16"/>
            <p:cNvSpPr/>
            <p:nvPr/>
          </p:nvSpPr>
          <p:spPr>
            <a:xfrm>
              <a:off x="238550" y="18813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16"/>
            <p:cNvSpPr/>
            <p:nvPr/>
          </p:nvSpPr>
          <p:spPr>
            <a:xfrm>
              <a:off x="238550" y="16366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16"/>
            <p:cNvSpPr/>
            <p:nvPr/>
          </p:nvSpPr>
          <p:spPr>
            <a:xfrm>
              <a:off x="238550" y="1381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16"/>
            <p:cNvSpPr/>
            <p:nvPr/>
          </p:nvSpPr>
          <p:spPr>
            <a:xfrm>
              <a:off x="238550" y="1126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35" name="Google Shape;635;p16"/>
          <p:cNvPicPr preferRelativeResize="0"/>
          <p:nvPr/>
        </p:nvPicPr>
        <p:blipFill>
          <a:blip r:embed="rId2">
            <a:alphaModFix amt="93000"/>
          </a:blip>
          <a:stretch>
            <a:fillRect/>
          </a:stretch>
        </p:blipFill>
        <p:spPr>
          <a:xfrm>
            <a:off x="-41850" y="-19650"/>
            <a:ext cx="9227702" cy="5182799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16"/>
          <p:cNvSpPr txBox="1"/>
          <p:nvPr>
            <p:ph type="ctrTitle"/>
          </p:nvPr>
        </p:nvSpPr>
        <p:spPr>
          <a:xfrm>
            <a:off x="713225" y="467009"/>
            <a:ext cx="7717500" cy="7965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14_1_2"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8" name="Google Shape;638;p17"/>
          <p:cNvGrpSpPr/>
          <p:nvPr/>
        </p:nvGrpSpPr>
        <p:grpSpPr>
          <a:xfrm>
            <a:off x="11" y="40"/>
            <a:ext cx="9144322" cy="5141390"/>
            <a:chOff x="238550" y="877925"/>
            <a:chExt cx="7138425" cy="4013575"/>
          </a:xfrm>
        </p:grpSpPr>
        <p:sp>
          <p:nvSpPr>
            <p:cNvPr id="639" name="Google Shape;639;p17"/>
            <p:cNvSpPr/>
            <p:nvPr/>
          </p:nvSpPr>
          <p:spPr>
            <a:xfrm>
              <a:off x="495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17"/>
            <p:cNvSpPr/>
            <p:nvPr/>
          </p:nvSpPr>
          <p:spPr>
            <a:xfrm>
              <a:off x="7499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17"/>
            <p:cNvSpPr/>
            <p:nvPr/>
          </p:nvSpPr>
          <p:spPr>
            <a:xfrm>
              <a:off x="10048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17"/>
            <p:cNvSpPr/>
            <p:nvPr/>
          </p:nvSpPr>
          <p:spPr>
            <a:xfrm>
              <a:off x="12598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17"/>
            <p:cNvSpPr/>
            <p:nvPr/>
          </p:nvSpPr>
          <p:spPr>
            <a:xfrm>
              <a:off x="15147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17"/>
            <p:cNvSpPr/>
            <p:nvPr/>
          </p:nvSpPr>
          <p:spPr>
            <a:xfrm>
              <a:off x="17696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17"/>
            <p:cNvSpPr/>
            <p:nvPr/>
          </p:nvSpPr>
          <p:spPr>
            <a:xfrm>
              <a:off x="20243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17"/>
            <p:cNvSpPr/>
            <p:nvPr/>
          </p:nvSpPr>
          <p:spPr>
            <a:xfrm>
              <a:off x="2279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17"/>
            <p:cNvSpPr/>
            <p:nvPr/>
          </p:nvSpPr>
          <p:spPr>
            <a:xfrm>
              <a:off x="25341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17"/>
            <p:cNvSpPr/>
            <p:nvPr/>
          </p:nvSpPr>
          <p:spPr>
            <a:xfrm>
              <a:off x="27890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17"/>
            <p:cNvSpPr/>
            <p:nvPr/>
          </p:nvSpPr>
          <p:spPr>
            <a:xfrm>
              <a:off x="30440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17"/>
            <p:cNvSpPr/>
            <p:nvPr/>
          </p:nvSpPr>
          <p:spPr>
            <a:xfrm>
              <a:off x="32989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17"/>
            <p:cNvSpPr/>
            <p:nvPr/>
          </p:nvSpPr>
          <p:spPr>
            <a:xfrm>
              <a:off x="35538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17"/>
            <p:cNvSpPr/>
            <p:nvPr/>
          </p:nvSpPr>
          <p:spPr>
            <a:xfrm>
              <a:off x="38085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17"/>
            <p:cNvSpPr/>
            <p:nvPr/>
          </p:nvSpPr>
          <p:spPr>
            <a:xfrm>
              <a:off x="40634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17"/>
            <p:cNvSpPr/>
            <p:nvPr/>
          </p:nvSpPr>
          <p:spPr>
            <a:xfrm>
              <a:off x="43183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17"/>
            <p:cNvSpPr/>
            <p:nvPr/>
          </p:nvSpPr>
          <p:spPr>
            <a:xfrm>
              <a:off x="45733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17"/>
            <p:cNvSpPr/>
            <p:nvPr/>
          </p:nvSpPr>
          <p:spPr>
            <a:xfrm>
              <a:off x="48282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17"/>
            <p:cNvSpPr/>
            <p:nvPr/>
          </p:nvSpPr>
          <p:spPr>
            <a:xfrm>
              <a:off x="50831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17"/>
            <p:cNvSpPr/>
            <p:nvPr/>
          </p:nvSpPr>
          <p:spPr>
            <a:xfrm>
              <a:off x="5338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17"/>
            <p:cNvSpPr/>
            <p:nvPr/>
          </p:nvSpPr>
          <p:spPr>
            <a:xfrm>
              <a:off x="55927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17"/>
            <p:cNvSpPr/>
            <p:nvPr/>
          </p:nvSpPr>
          <p:spPr>
            <a:xfrm>
              <a:off x="58476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17"/>
            <p:cNvSpPr/>
            <p:nvPr/>
          </p:nvSpPr>
          <p:spPr>
            <a:xfrm>
              <a:off x="61025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17"/>
            <p:cNvSpPr/>
            <p:nvPr/>
          </p:nvSpPr>
          <p:spPr>
            <a:xfrm>
              <a:off x="63575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17"/>
            <p:cNvSpPr/>
            <p:nvPr/>
          </p:nvSpPr>
          <p:spPr>
            <a:xfrm>
              <a:off x="66124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17"/>
            <p:cNvSpPr/>
            <p:nvPr/>
          </p:nvSpPr>
          <p:spPr>
            <a:xfrm>
              <a:off x="68673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17"/>
            <p:cNvSpPr/>
            <p:nvPr/>
          </p:nvSpPr>
          <p:spPr>
            <a:xfrm>
              <a:off x="7122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17"/>
            <p:cNvSpPr/>
            <p:nvPr/>
          </p:nvSpPr>
          <p:spPr>
            <a:xfrm>
              <a:off x="238550" y="46548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17"/>
            <p:cNvSpPr/>
            <p:nvPr/>
          </p:nvSpPr>
          <p:spPr>
            <a:xfrm>
              <a:off x="238550" y="43999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17"/>
            <p:cNvSpPr/>
            <p:nvPr/>
          </p:nvSpPr>
          <p:spPr>
            <a:xfrm>
              <a:off x="238550" y="41450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17"/>
            <p:cNvSpPr/>
            <p:nvPr/>
          </p:nvSpPr>
          <p:spPr>
            <a:xfrm>
              <a:off x="238550" y="39001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17"/>
            <p:cNvSpPr/>
            <p:nvPr/>
          </p:nvSpPr>
          <p:spPr>
            <a:xfrm>
              <a:off x="238550" y="36454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17"/>
            <p:cNvSpPr/>
            <p:nvPr/>
          </p:nvSpPr>
          <p:spPr>
            <a:xfrm>
              <a:off x="238550" y="33905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17"/>
            <p:cNvSpPr/>
            <p:nvPr/>
          </p:nvSpPr>
          <p:spPr>
            <a:xfrm>
              <a:off x="238550" y="31456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17"/>
            <p:cNvSpPr/>
            <p:nvPr/>
          </p:nvSpPr>
          <p:spPr>
            <a:xfrm>
              <a:off x="238550" y="2890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17"/>
            <p:cNvSpPr/>
            <p:nvPr/>
          </p:nvSpPr>
          <p:spPr>
            <a:xfrm>
              <a:off x="238550" y="2635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17"/>
            <p:cNvSpPr/>
            <p:nvPr/>
          </p:nvSpPr>
          <p:spPr>
            <a:xfrm>
              <a:off x="238550" y="23911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17"/>
            <p:cNvSpPr/>
            <p:nvPr/>
          </p:nvSpPr>
          <p:spPr>
            <a:xfrm>
              <a:off x="238550" y="21362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17"/>
            <p:cNvSpPr/>
            <p:nvPr/>
          </p:nvSpPr>
          <p:spPr>
            <a:xfrm>
              <a:off x="238550" y="18813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17"/>
            <p:cNvSpPr/>
            <p:nvPr/>
          </p:nvSpPr>
          <p:spPr>
            <a:xfrm>
              <a:off x="238550" y="16366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17"/>
            <p:cNvSpPr/>
            <p:nvPr/>
          </p:nvSpPr>
          <p:spPr>
            <a:xfrm>
              <a:off x="238550" y="1381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17"/>
            <p:cNvSpPr/>
            <p:nvPr/>
          </p:nvSpPr>
          <p:spPr>
            <a:xfrm>
              <a:off x="238550" y="1126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81" name="Google Shape;681;p17"/>
          <p:cNvPicPr preferRelativeResize="0"/>
          <p:nvPr/>
        </p:nvPicPr>
        <p:blipFill>
          <a:blip r:embed="rId2">
            <a:alphaModFix amt="91000"/>
          </a:blip>
          <a:stretch>
            <a:fillRect/>
          </a:stretch>
        </p:blipFill>
        <p:spPr>
          <a:xfrm>
            <a:off x="-51050" y="-24825"/>
            <a:ext cx="9246099" cy="5193151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17"/>
          <p:cNvSpPr txBox="1"/>
          <p:nvPr>
            <p:ph type="ctrTitle"/>
          </p:nvPr>
        </p:nvSpPr>
        <p:spPr>
          <a:xfrm>
            <a:off x="814025" y="467293"/>
            <a:ext cx="7515900" cy="7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14_1_2_1"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4" name="Google Shape;684;p18"/>
          <p:cNvGrpSpPr/>
          <p:nvPr/>
        </p:nvGrpSpPr>
        <p:grpSpPr>
          <a:xfrm>
            <a:off x="11" y="40"/>
            <a:ext cx="9144322" cy="5141390"/>
            <a:chOff x="238550" y="877925"/>
            <a:chExt cx="7138425" cy="4013575"/>
          </a:xfrm>
        </p:grpSpPr>
        <p:sp>
          <p:nvSpPr>
            <p:cNvPr id="685" name="Google Shape;685;p18"/>
            <p:cNvSpPr/>
            <p:nvPr/>
          </p:nvSpPr>
          <p:spPr>
            <a:xfrm>
              <a:off x="495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18"/>
            <p:cNvSpPr/>
            <p:nvPr/>
          </p:nvSpPr>
          <p:spPr>
            <a:xfrm>
              <a:off x="7499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18"/>
            <p:cNvSpPr/>
            <p:nvPr/>
          </p:nvSpPr>
          <p:spPr>
            <a:xfrm>
              <a:off x="10048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18"/>
            <p:cNvSpPr/>
            <p:nvPr/>
          </p:nvSpPr>
          <p:spPr>
            <a:xfrm>
              <a:off x="12598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18"/>
            <p:cNvSpPr/>
            <p:nvPr/>
          </p:nvSpPr>
          <p:spPr>
            <a:xfrm>
              <a:off x="15147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18"/>
            <p:cNvSpPr/>
            <p:nvPr/>
          </p:nvSpPr>
          <p:spPr>
            <a:xfrm>
              <a:off x="17696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18"/>
            <p:cNvSpPr/>
            <p:nvPr/>
          </p:nvSpPr>
          <p:spPr>
            <a:xfrm>
              <a:off x="20243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18"/>
            <p:cNvSpPr/>
            <p:nvPr/>
          </p:nvSpPr>
          <p:spPr>
            <a:xfrm>
              <a:off x="2279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18"/>
            <p:cNvSpPr/>
            <p:nvPr/>
          </p:nvSpPr>
          <p:spPr>
            <a:xfrm>
              <a:off x="25341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18"/>
            <p:cNvSpPr/>
            <p:nvPr/>
          </p:nvSpPr>
          <p:spPr>
            <a:xfrm>
              <a:off x="27890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18"/>
            <p:cNvSpPr/>
            <p:nvPr/>
          </p:nvSpPr>
          <p:spPr>
            <a:xfrm>
              <a:off x="30440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18"/>
            <p:cNvSpPr/>
            <p:nvPr/>
          </p:nvSpPr>
          <p:spPr>
            <a:xfrm>
              <a:off x="32989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18"/>
            <p:cNvSpPr/>
            <p:nvPr/>
          </p:nvSpPr>
          <p:spPr>
            <a:xfrm>
              <a:off x="35538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18"/>
            <p:cNvSpPr/>
            <p:nvPr/>
          </p:nvSpPr>
          <p:spPr>
            <a:xfrm>
              <a:off x="38085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18"/>
            <p:cNvSpPr/>
            <p:nvPr/>
          </p:nvSpPr>
          <p:spPr>
            <a:xfrm>
              <a:off x="40634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18"/>
            <p:cNvSpPr/>
            <p:nvPr/>
          </p:nvSpPr>
          <p:spPr>
            <a:xfrm>
              <a:off x="43183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18"/>
            <p:cNvSpPr/>
            <p:nvPr/>
          </p:nvSpPr>
          <p:spPr>
            <a:xfrm>
              <a:off x="45733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18"/>
            <p:cNvSpPr/>
            <p:nvPr/>
          </p:nvSpPr>
          <p:spPr>
            <a:xfrm>
              <a:off x="48282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18"/>
            <p:cNvSpPr/>
            <p:nvPr/>
          </p:nvSpPr>
          <p:spPr>
            <a:xfrm>
              <a:off x="50831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18"/>
            <p:cNvSpPr/>
            <p:nvPr/>
          </p:nvSpPr>
          <p:spPr>
            <a:xfrm>
              <a:off x="5338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18"/>
            <p:cNvSpPr/>
            <p:nvPr/>
          </p:nvSpPr>
          <p:spPr>
            <a:xfrm>
              <a:off x="55927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18"/>
            <p:cNvSpPr/>
            <p:nvPr/>
          </p:nvSpPr>
          <p:spPr>
            <a:xfrm>
              <a:off x="58476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18"/>
            <p:cNvSpPr/>
            <p:nvPr/>
          </p:nvSpPr>
          <p:spPr>
            <a:xfrm>
              <a:off x="61025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18"/>
            <p:cNvSpPr/>
            <p:nvPr/>
          </p:nvSpPr>
          <p:spPr>
            <a:xfrm>
              <a:off x="63575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18"/>
            <p:cNvSpPr/>
            <p:nvPr/>
          </p:nvSpPr>
          <p:spPr>
            <a:xfrm>
              <a:off x="66124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18"/>
            <p:cNvSpPr/>
            <p:nvPr/>
          </p:nvSpPr>
          <p:spPr>
            <a:xfrm>
              <a:off x="68673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18"/>
            <p:cNvSpPr/>
            <p:nvPr/>
          </p:nvSpPr>
          <p:spPr>
            <a:xfrm>
              <a:off x="7122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18"/>
            <p:cNvSpPr/>
            <p:nvPr/>
          </p:nvSpPr>
          <p:spPr>
            <a:xfrm>
              <a:off x="238550" y="46548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18"/>
            <p:cNvSpPr/>
            <p:nvPr/>
          </p:nvSpPr>
          <p:spPr>
            <a:xfrm>
              <a:off x="238550" y="43999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18"/>
            <p:cNvSpPr/>
            <p:nvPr/>
          </p:nvSpPr>
          <p:spPr>
            <a:xfrm>
              <a:off x="238550" y="41450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18"/>
            <p:cNvSpPr/>
            <p:nvPr/>
          </p:nvSpPr>
          <p:spPr>
            <a:xfrm>
              <a:off x="238550" y="39001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18"/>
            <p:cNvSpPr/>
            <p:nvPr/>
          </p:nvSpPr>
          <p:spPr>
            <a:xfrm>
              <a:off x="238550" y="36454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238550" y="33905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18"/>
            <p:cNvSpPr/>
            <p:nvPr/>
          </p:nvSpPr>
          <p:spPr>
            <a:xfrm>
              <a:off x="238550" y="31456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18"/>
            <p:cNvSpPr/>
            <p:nvPr/>
          </p:nvSpPr>
          <p:spPr>
            <a:xfrm>
              <a:off x="238550" y="2890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18"/>
            <p:cNvSpPr/>
            <p:nvPr/>
          </p:nvSpPr>
          <p:spPr>
            <a:xfrm>
              <a:off x="238550" y="2635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18"/>
            <p:cNvSpPr/>
            <p:nvPr/>
          </p:nvSpPr>
          <p:spPr>
            <a:xfrm>
              <a:off x="238550" y="23911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18"/>
            <p:cNvSpPr/>
            <p:nvPr/>
          </p:nvSpPr>
          <p:spPr>
            <a:xfrm>
              <a:off x="238550" y="21362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18"/>
            <p:cNvSpPr/>
            <p:nvPr/>
          </p:nvSpPr>
          <p:spPr>
            <a:xfrm>
              <a:off x="238550" y="18813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18"/>
            <p:cNvSpPr/>
            <p:nvPr/>
          </p:nvSpPr>
          <p:spPr>
            <a:xfrm>
              <a:off x="238550" y="16366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18"/>
            <p:cNvSpPr/>
            <p:nvPr/>
          </p:nvSpPr>
          <p:spPr>
            <a:xfrm>
              <a:off x="238550" y="1381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18"/>
            <p:cNvSpPr/>
            <p:nvPr/>
          </p:nvSpPr>
          <p:spPr>
            <a:xfrm>
              <a:off x="238550" y="1126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27" name="Google Shape;727;p18"/>
          <p:cNvPicPr preferRelativeResize="0"/>
          <p:nvPr/>
        </p:nvPicPr>
        <p:blipFill>
          <a:blip r:embed="rId2">
            <a:alphaModFix amt="91000"/>
          </a:blip>
          <a:stretch>
            <a:fillRect/>
          </a:stretch>
        </p:blipFill>
        <p:spPr>
          <a:xfrm>
            <a:off x="-51050" y="-24825"/>
            <a:ext cx="9246099" cy="5193151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18"/>
          <p:cNvSpPr txBox="1"/>
          <p:nvPr>
            <p:ph type="ctrTitle"/>
          </p:nvPr>
        </p:nvSpPr>
        <p:spPr>
          <a:xfrm>
            <a:off x="814025" y="471324"/>
            <a:ext cx="7515900" cy="7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729" name="Google Shape;729;p18"/>
          <p:cNvSpPr/>
          <p:nvPr/>
        </p:nvSpPr>
        <p:spPr>
          <a:xfrm>
            <a:off x="585150" y="1220550"/>
            <a:ext cx="8010273" cy="3328350"/>
          </a:xfrm>
          <a:custGeom>
            <a:rect b="b" l="l" r="r" t="t"/>
            <a:pathLst>
              <a:path extrusionOk="0" h="15511" w="56011">
                <a:moveTo>
                  <a:pt x="55254" y="1"/>
                </a:moveTo>
                <a:lnTo>
                  <a:pt x="205" y="348"/>
                </a:lnTo>
                <a:lnTo>
                  <a:pt x="245" y="1676"/>
                </a:lnTo>
                <a:lnTo>
                  <a:pt x="0" y="15510"/>
                </a:lnTo>
                <a:cubicBezTo>
                  <a:pt x="0" y="15510"/>
                  <a:pt x="34166" y="15326"/>
                  <a:pt x="56010" y="15020"/>
                </a:cubicBezTo>
                <a:cubicBezTo>
                  <a:pt x="56010" y="15020"/>
                  <a:pt x="55785" y="1717"/>
                  <a:pt x="552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00025" rotWithShape="0" algn="bl" dir="3840000" dist="47625">
              <a:srgbClr val="000000">
                <a:alpha val="3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13_1_1"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1" name="Google Shape;731;p19"/>
          <p:cNvGrpSpPr/>
          <p:nvPr/>
        </p:nvGrpSpPr>
        <p:grpSpPr>
          <a:xfrm>
            <a:off x="11" y="40"/>
            <a:ext cx="9144322" cy="5141390"/>
            <a:chOff x="238550" y="877925"/>
            <a:chExt cx="7138425" cy="4013575"/>
          </a:xfrm>
        </p:grpSpPr>
        <p:sp>
          <p:nvSpPr>
            <p:cNvPr id="732" name="Google Shape;732;p19"/>
            <p:cNvSpPr/>
            <p:nvPr/>
          </p:nvSpPr>
          <p:spPr>
            <a:xfrm>
              <a:off x="495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19"/>
            <p:cNvSpPr/>
            <p:nvPr/>
          </p:nvSpPr>
          <p:spPr>
            <a:xfrm>
              <a:off x="7499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19"/>
            <p:cNvSpPr/>
            <p:nvPr/>
          </p:nvSpPr>
          <p:spPr>
            <a:xfrm>
              <a:off x="10048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19"/>
            <p:cNvSpPr/>
            <p:nvPr/>
          </p:nvSpPr>
          <p:spPr>
            <a:xfrm>
              <a:off x="12598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19"/>
            <p:cNvSpPr/>
            <p:nvPr/>
          </p:nvSpPr>
          <p:spPr>
            <a:xfrm>
              <a:off x="15147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19"/>
            <p:cNvSpPr/>
            <p:nvPr/>
          </p:nvSpPr>
          <p:spPr>
            <a:xfrm>
              <a:off x="17696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19"/>
            <p:cNvSpPr/>
            <p:nvPr/>
          </p:nvSpPr>
          <p:spPr>
            <a:xfrm>
              <a:off x="20243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19"/>
            <p:cNvSpPr/>
            <p:nvPr/>
          </p:nvSpPr>
          <p:spPr>
            <a:xfrm>
              <a:off x="2279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19"/>
            <p:cNvSpPr/>
            <p:nvPr/>
          </p:nvSpPr>
          <p:spPr>
            <a:xfrm>
              <a:off x="25341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19"/>
            <p:cNvSpPr/>
            <p:nvPr/>
          </p:nvSpPr>
          <p:spPr>
            <a:xfrm>
              <a:off x="27890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30440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32989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35538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38085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40634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43183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45733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48282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50831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5338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55927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58476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61025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63575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19"/>
            <p:cNvSpPr/>
            <p:nvPr/>
          </p:nvSpPr>
          <p:spPr>
            <a:xfrm>
              <a:off x="66124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19"/>
            <p:cNvSpPr/>
            <p:nvPr/>
          </p:nvSpPr>
          <p:spPr>
            <a:xfrm>
              <a:off x="68673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7122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238550" y="46548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238550" y="43999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19"/>
            <p:cNvSpPr/>
            <p:nvPr/>
          </p:nvSpPr>
          <p:spPr>
            <a:xfrm>
              <a:off x="238550" y="41450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19"/>
            <p:cNvSpPr/>
            <p:nvPr/>
          </p:nvSpPr>
          <p:spPr>
            <a:xfrm>
              <a:off x="238550" y="39001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p19"/>
            <p:cNvSpPr/>
            <p:nvPr/>
          </p:nvSpPr>
          <p:spPr>
            <a:xfrm>
              <a:off x="238550" y="36454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238550" y="33905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19"/>
            <p:cNvSpPr/>
            <p:nvPr/>
          </p:nvSpPr>
          <p:spPr>
            <a:xfrm>
              <a:off x="238550" y="31456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19"/>
            <p:cNvSpPr/>
            <p:nvPr/>
          </p:nvSpPr>
          <p:spPr>
            <a:xfrm>
              <a:off x="238550" y="2890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238550" y="2635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19"/>
            <p:cNvSpPr/>
            <p:nvPr/>
          </p:nvSpPr>
          <p:spPr>
            <a:xfrm>
              <a:off x="238550" y="23911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" name="Google Shape;769;p19"/>
            <p:cNvSpPr/>
            <p:nvPr/>
          </p:nvSpPr>
          <p:spPr>
            <a:xfrm>
              <a:off x="238550" y="21362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238550" y="18813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19"/>
            <p:cNvSpPr/>
            <p:nvPr/>
          </p:nvSpPr>
          <p:spPr>
            <a:xfrm>
              <a:off x="238550" y="16366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p19"/>
            <p:cNvSpPr/>
            <p:nvPr/>
          </p:nvSpPr>
          <p:spPr>
            <a:xfrm>
              <a:off x="238550" y="1381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238550" y="1126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74" name="Google Shape;774;p19"/>
          <p:cNvPicPr preferRelativeResize="0"/>
          <p:nvPr/>
        </p:nvPicPr>
        <p:blipFill>
          <a:blip r:embed="rId2">
            <a:alphaModFix amt="91000"/>
          </a:blip>
          <a:stretch>
            <a:fillRect/>
          </a:stretch>
        </p:blipFill>
        <p:spPr>
          <a:xfrm>
            <a:off x="-57200" y="-28375"/>
            <a:ext cx="9258726" cy="5200249"/>
          </a:xfrm>
          <a:prstGeom prst="rect">
            <a:avLst/>
          </a:prstGeom>
          <a:noFill/>
          <a:ln>
            <a:noFill/>
          </a:ln>
        </p:spPr>
      </p:pic>
      <p:sp>
        <p:nvSpPr>
          <p:cNvPr id="775" name="Google Shape;775;p19"/>
          <p:cNvSpPr txBox="1"/>
          <p:nvPr>
            <p:ph type="ctrTitle"/>
          </p:nvPr>
        </p:nvSpPr>
        <p:spPr>
          <a:xfrm>
            <a:off x="713225" y="469447"/>
            <a:ext cx="7255800" cy="9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776" name="Google Shape;776;p19"/>
          <p:cNvSpPr txBox="1"/>
          <p:nvPr>
            <p:ph idx="1" type="subTitle"/>
          </p:nvPr>
        </p:nvSpPr>
        <p:spPr>
          <a:xfrm>
            <a:off x="1077799" y="2573525"/>
            <a:ext cx="2479500" cy="16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13_1_1_1_1"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20"/>
          <p:cNvGrpSpPr/>
          <p:nvPr/>
        </p:nvGrpSpPr>
        <p:grpSpPr>
          <a:xfrm>
            <a:off x="11" y="40"/>
            <a:ext cx="9144322" cy="5141390"/>
            <a:chOff x="238550" y="877925"/>
            <a:chExt cx="7138425" cy="4013575"/>
          </a:xfrm>
        </p:grpSpPr>
        <p:sp>
          <p:nvSpPr>
            <p:cNvPr id="779" name="Google Shape;779;p20"/>
            <p:cNvSpPr/>
            <p:nvPr/>
          </p:nvSpPr>
          <p:spPr>
            <a:xfrm>
              <a:off x="495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20"/>
            <p:cNvSpPr/>
            <p:nvPr/>
          </p:nvSpPr>
          <p:spPr>
            <a:xfrm>
              <a:off x="7499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20"/>
            <p:cNvSpPr/>
            <p:nvPr/>
          </p:nvSpPr>
          <p:spPr>
            <a:xfrm>
              <a:off x="10048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20"/>
            <p:cNvSpPr/>
            <p:nvPr/>
          </p:nvSpPr>
          <p:spPr>
            <a:xfrm>
              <a:off x="12598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20"/>
            <p:cNvSpPr/>
            <p:nvPr/>
          </p:nvSpPr>
          <p:spPr>
            <a:xfrm>
              <a:off x="15147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20"/>
            <p:cNvSpPr/>
            <p:nvPr/>
          </p:nvSpPr>
          <p:spPr>
            <a:xfrm>
              <a:off x="17696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20"/>
            <p:cNvSpPr/>
            <p:nvPr/>
          </p:nvSpPr>
          <p:spPr>
            <a:xfrm>
              <a:off x="20243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20"/>
            <p:cNvSpPr/>
            <p:nvPr/>
          </p:nvSpPr>
          <p:spPr>
            <a:xfrm>
              <a:off x="2279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20"/>
            <p:cNvSpPr/>
            <p:nvPr/>
          </p:nvSpPr>
          <p:spPr>
            <a:xfrm>
              <a:off x="25341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20"/>
            <p:cNvSpPr/>
            <p:nvPr/>
          </p:nvSpPr>
          <p:spPr>
            <a:xfrm>
              <a:off x="27890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20"/>
            <p:cNvSpPr/>
            <p:nvPr/>
          </p:nvSpPr>
          <p:spPr>
            <a:xfrm>
              <a:off x="30440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20"/>
            <p:cNvSpPr/>
            <p:nvPr/>
          </p:nvSpPr>
          <p:spPr>
            <a:xfrm>
              <a:off x="32989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20"/>
            <p:cNvSpPr/>
            <p:nvPr/>
          </p:nvSpPr>
          <p:spPr>
            <a:xfrm>
              <a:off x="35538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20"/>
            <p:cNvSpPr/>
            <p:nvPr/>
          </p:nvSpPr>
          <p:spPr>
            <a:xfrm>
              <a:off x="38085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20"/>
            <p:cNvSpPr/>
            <p:nvPr/>
          </p:nvSpPr>
          <p:spPr>
            <a:xfrm>
              <a:off x="40634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20"/>
            <p:cNvSpPr/>
            <p:nvPr/>
          </p:nvSpPr>
          <p:spPr>
            <a:xfrm>
              <a:off x="43183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20"/>
            <p:cNvSpPr/>
            <p:nvPr/>
          </p:nvSpPr>
          <p:spPr>
            <a:xfrm>
              <a:off x="45733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20"/>
            <p:cNvSpPr/>
            <p:nvPr/>
          </p:nvSpPr>
          <p:spPr>
            <a:xfrm>
              <a:off x="48282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20"/>
            <p:cNvSpPr/>
            <p:nvPr/>
          </p:nvSpPr>
          <p:spPr>
            <a:xfrm>
              <a:off x="50831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20"/>
            <p:cNvSpPr/>
            <p:nvPr/>
          </p:nvSpPr>
          <p:spPr>
            <a:xfrm>
              <a:off x="5338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20"/>
            <p:cNvSpPr/>
            <p:nvPr/>
          </p:nvSpPr>
          <p:spPr>
            <a:xfrm>
              <a:off x="55927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20"/>
            <p:cNvSpPr/>
            <p:nvPr/>
          </p:nvSpPr>
          <p:spPr>
            <a:xfrm>
              <a:off x="58476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20"/>
            <p:cNvSpPr/>
            <p:nvPr/>
          </p:nvSpPr>
          <p:spPr>
            <a:xfrm>
              <a:off x="61025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20"/>
            <p:cNvSpPr/>
            <p:nvPr/>
          </p:nvSpPr>
          <p:spPr>
            <a:xfrm>
              <a:off x="63575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20"/>
            <p:cNvSpPr/>
            <p:nvPr/>
          </p:nvSpPr>
          <p:spPr>
            <a:xfrm>
              <a:off x="66124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20"/>
            <p:cNvSpPr/>
            <p:nvPr/>
          </p:nvSpPr>
          <p:spPr>
            <a:xfrm>
              <a:off x="68673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20"/>
            <p:cNvSpPr/>
            <p:nvPr/>
          </p:nvSpPr>
          <p:spPr>
            <a:xfrm>
              <a:off x="7122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20"/>
            <p:cNvSpPr/>
            <p:nvPr/>
          </p:nvSpPr>
          <p:spPr>
            <a:xfrm>
              <a:off x="238550" y="46548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20"/>
            <p:cNvSpPr/>
            <p:nvPr/>
          </p:nvSpPr>
          <p:spPr>
            <a:xfrm>
              <a:off x="238550" y="43999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20"/>
            <p:cNvSpPr/>
            <p:nvPr/>
          </p:nvSpPr>
          <p:spPr>
            <a:xfrm>
              <a:off x="238550" y="41450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20"/>
            <p:cNvSpPr/>
            <p:nvPr/>
          </p:nvSpPr>
          <p:spPr>
            <a:xfrm>
              <a:off x="238550" y="39001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20"/>
            <p:cNvSpPr/>
            <p:nvPr/>
          </p:nvSpPr>
          <p:spPr>
            <a:xfrm>
              <a:off x="238550" y="36454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20"/>
            <p:cNvSpPr/>
            <p:nvPr/>
          </p:nvSpPr>
          <p:spPr>
            <a:xfrm>
              <a:off x="238550" y="33905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20"/>
            <p:cNvSpPr/>
            <p:nvPr/>
          </p:nvSpPr>
          <p:spPr>
            <a:xfrm>
              <a:off x="238550" y="31456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20"/>
            <p:cNvSpPr/>
            <p:nvPr/>
          </p:nvSpPr>
          <p:spPr>
            <a:xfrm>
              <a:off x="238550" y="2890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20"/>
            <p:cNvSpPr/>
            <p:nvPr/>
          </p:nvSpPr>
          <p:spPr>
            <a:xfrm>
              <a:off x="238550" y="2635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20"/>
            <p:cNvSpPr/>
            <p:nvPr/>
          </p:nvSpPr>
          <p:spPr>
            <a:xfrm>
              <a:off x="238550" y="23911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20"/>
            <p:cNvSpPr/>
            <p:nvPr/>
          </p:nvSpPr>
          <p:spPr>
            <a:xfrm>
              <a:off x="238550" y="21362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20"/>
            <p:cNvSpPr/>
            <p:nvPr/>
          </p:nvSpPr>
          <p:spPr>
            <a:xfrm>
              <a:off x="238550" y="18813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20"/>
            <p:cNvSpPr/>
            <p:nvPr/>
          </p:nvSpPr>
          <p:spPr>
            <a:xfrm>
              <a:off x="238550" y="16366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20"/>
            <p:cNvSpPr/>
            <p:nvPr/>
          </p:nvSpPr>
          <p:spPr>
            <a:xfrm>
              <a:off x="238550" y="1381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20"/>
            <p:cNvSpPr/>
            <p:nvPr/>
          </p:nvSpPr>
          <p:spPr>
            <a:xfrm>
              <a:off x="238550" y="1126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821" name="Google Shape;821;p20"/>
          <p:cNvPicPr preferRelativeResize="0"/>
          <p:nvPr/>
        </p:nvPicPr>
        <p:blipFill>
          <a:blip r:embed="rId2">
            <a:alphaModFix amt="91000"/>
          </a:blip>
          <a:stretch>
            <a:fillRect/>
          </a:stretch>
        </p:blipFill>
        <p:spPr>
          <a:xfrm>
            <a:off x="-49625" y="-24025"/>
            <a:ext cx="9243248" cy="5191550"/>
          </a:xfrm>
          <a:prstGeom prst="rect">
            <a:avLst/>
          </a:prstGeom>
          <a:noFill/>
          <a:ln>
            <a:noFill/>
          </a:ln>
        </p:spPr>
      </p:pic>
      <p:sp>
        <p:nvSpPr>
          <p:cNvPr id="822" name="Google Shape;822;p20"/>
          <p:cNvSpPr txBox="1"/>
          <p:nvPr>
            <p:ph type="ctrTitle"/>
          </p:nvPr>
        </p:nvSpPr>
        <p:spPr>
          <a:xfrm>
            <a:off x="722400" y="471425"/>
            <a:ext cx="7699200" cy="7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823" name="Google Shape;823;p20"/>
          <p:cNvSpPr txBox="1"/>
          <p:nvPr>
            <p:ph idx="1" type="subTitle"/>
          </p:nvPr>
        </p:nvSpPr>
        <p:spPr>
          <a:xfrm>
            <a:off x="713225" y="2053850"/>
            <a:ext cx="2529900" cy="12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3"/>
          <p:cNvGrpSpPr/>
          <p:nvPr/>
        </p:nvGrpSpPr>
        <p:grpSpPr>
          <a:xfrm>
            <a:off x="11" y="40"/>
            <a:ext cx="9144322" cy="5141390"/>
            <a:chOff x="238550" y="877925"/>
            <a:chExt cx="7138425" cy="4013575"/>
          </a:xfrm>
        </p:grpSpPr>
        <p:sp>
          <p:nvSpPr>
            <p:cNvPr id="57" name="Google Shape;57;p3"/>
            <p:cNvSpPr/>
            <p:nvPr/>
          </p:nvSpPr>
          <p:spPr>
            <a:xfrm>
              <a:off x="495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7499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0048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2598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15147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17696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0243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2279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25341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7890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30440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32989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35538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38085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40634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43183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45733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48282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0831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5338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55927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8476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61025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63575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66124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68673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7122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238550" y="46548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238550" y="43999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238550" y="41450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238550" y="39001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238550" y="36454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238550" y="33905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238550" y="31456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238550" y="2890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238550" y="2635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238550" y="23911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238550" y="21362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238550" y="18813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238550" y="16366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238550" y="1381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38550" y="1126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9" name="Google Shape;99;p3"/>
          <p:cNvPicPr preferRelativeResize="0"/>
          <p:nvPr/>
        </p:nvPicPr>
        <p:blipFill>
          <a:blip r:embed="rId2">
            <a:alphaModFix amt="92000"/>
          </a:blip>
          <a:stretch>
            <a:fillRect/>
          </a:stretch>
        </p:blipFill>
        <p:spPr>
          <a:xfrm>
            <a:off x="161" y="8"/>
            <a:ext cx="9144002" cy="4728349"/>
          </a:xfrm>
          <a:prstGeom prst="rect">
            <a:avLst/>
          </a:prstGeom>
          <a:noFill/>
          <a:ln>
            <a:noFill/>
          </a:ln>
          <a:effectLst>
            <a:outerShdw blurRad="22860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00" name="Google Shape;100;p3"/>
          <p:cNvSpPr txBox="1"/>
          <p:nvPr>
            <p:ph type="title"/>
          </p:nvPr>
        </p:nvSpPr>
        <p:spPr>
          <a:xfrm>
            <a:off x="2695900" y="1905608"/>
            <a:ext cx="3752100" cy="99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01" name="Google Shape;101;p3"/>
          <p:cNvSpPr txBox="1"/>
          <p:nvPr>
            <p:ph hasCustomPrompt="1" idx="2" type="title"/>
          </p:nvPr>
        </p:nvSpPr>
        <p:spPr>
          <a:xfrm>
            <a:off x="3291475" y="763260"/>
            <a:ext cx="2561400" cy="109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/>
          <p:nvPr>
            <p:ph idx="1" type="subTitle"/>
          </p:nvPr>
        </p:nvSpPr>
        <p:spPr>
          <a:xfrm>
            <a:off x="3475725" y="3001768"/>
            <a:ext cx="2192400" cy="6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5" name="Google Shape;825;p21"/>
          <p:cNvGrpSpPr/>
          <p:nvPr/>
        </p:nvGrpSpPr>
        <p:grpSpPr>
          <a:xfrm>
            <a:off x="11" y="40"/>
            <a:ext cx="9144322" cy="5141390"/>
            <a:chOff x="238550" y="877925"/>
            <a:chExt cx="7138425" cy="4013575"/>
          </a:xfrm>
        </p:grpSpPr>
        <p:sp>
          <p:nvSpPr>
            <p:cNvPr id="826" name="Google Shape;826;p21"/>
            <p:cNvSpPr/>
            <p:nvPr/>
          </p:nvSpPr>
          <p:spPr>
            <a:xfrm>
              <a:off x="495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21"/>
            <p:cNvSpPr/>
            <p:nvPr/>
          </p:nvSpPr>
          <p:spPr>
            <a:xfrm>
              <a:off x="7499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21"/>
            <p:cNvSpPr/>
            <p:nvPr/>
          </p:nvSpPr>
          <p:spPr>
            <a:xfrm>
              <a:off x="10048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21"/>
            <p:cNvSpPr/>
            <p:nvPr/>
          </p:nvSpPr>
          <p:spPr>
            <a:xfrm>
              <a:off x="12598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21"/>
            <p:cNvSpPr/>
            <p:nvPr/>
          </p:nvSpPr>
          <p:spPr>
            <a:xfrm>
              <a:off x="15147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21"/>
            <p:cNvSpPr/>
            <p:nvPr/>
          </p:nvSpPr>
          <p:spPr>
            <a:xfrm>
              <a:off x="17696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21"/>
            <p:cNvSpPr/>
            <p:nvPr/>
          </p:nvSpPr>
          <p:spPr>
            <a:xfrm>
              <a:off x="20243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21"/>
            <p:cNvSpPr/>
            <p:nvPr/>
          </p:nvSpPr>
          <p:spPr>
            <a:xfrm>
              <a:off x="2279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21"/>
            <p:cNvSpPr/>
            <p:nvPr/>
          </p:nvSpPr>
          <p:spPr>
            <a:xfrm>
              <a:off x="25341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21"/>
            <p:cNvSpPr/>
            <p:nvPr/>
          </p:nvSpPr>
          <p:spPr>
            <a:xfrm>
              <a:off x="27890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21"/>
            <p:cNvSpPr/>
            <p:nvPr/>
          </p:nvSpPr>
          <p:spPr>
            <a:xfrm>
              <a:off x="30440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21"/>
            <p:cNvSpPr/>
            <p:nvPr/>
          </p:nvSpPr>
          <p:spPr>
            <a:xfrm>
              <a:off x="32989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21"/>
            <p:cNvSpPr/>
            <p:nvPr/>
          </p:nvSpPr>
          <p:spPr>
            <a:xfrm>
              <a:off x="35538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21"/>
            <p:cNvSpPr/>
            <p:nvPr/>
          </p:nvSpPr>
          <p:spPr>
            <a:xfrm>
              <a:off x="38085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21"/>
            <p:cNvSpPr/>
            <p:nvPr/>
          </p:nvSpPr>
          <p:spPr>
            <a:xfrm>
              <a:off x="40634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21"/>
            <p:cNvSpPr/>
            <p:nvPr/>
          </p:nvSpPr>
          <p:spPr>
            <a:xfrm>
              <a:off x="43183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21"/>
            <p:cNvSpPr/>
            <p:nvPr/>
          </p:nvSpPr>
          <p:spPr>
            <a:xfrm>
              <a:off x="45733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p21"/>
            <p:cNvSpPr/>
            <p:nvPr/>
          </p:nvSpPr>
          <p:spPr>
            <a:xfrm>
              <a:off x="48282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4" name="Google Shape;844;p21"/>
            <p:cNvSpPr/>
            <p:nvPr/>
          </p:nvSpPr>
          <p:spPr>
            <a:xfrm>
              <a:off x="50831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21"/>
            <p:cNvSpPr/>
            <p:nvPr/>
          </p:nvSpPr>
          <p:spPr>
            <a:xfrm>
              <a:off x="5338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21"/>
            <p:cNvSpPr/>
            <p:nvPr/>
          </p:nvSpPr>
          <p:spPr>
            <a:xfrm>
              <a:off x="55927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7" name="Google Shape;847;p21"/>
            <p:cNvSpPr/>
            <p:nvPr/>
          </p:nvSpPr>
          <p:spPr>
            <a:xfrm>
              <a:off x="58476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8" name="Google Shape;848;p21"/>
            <p:cNvSpPr/>
            <p:nvPr/>
          </p:nvSpPr>
          <p:spPr>
            <a:xfrm>
              <a:off x="61025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9" name="Google Shape;849;p21"/>
            <p:cNvSpPr/>
            <p:nvPr/>
          </p:nvSpPr>
          <p:spPr>
            <a:xfrm>
              <a:off x="63575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0" name="Google Shape;850;p21"/>
            <p:cNvSpPr/>
            <p:nvPr/>
          </p:nvSpPr>
          <p:spPr>
            <a:xfrm>
              <a:off x="66124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1" name="Google Shape;851;p21"/>
            <p:cNvSpPr/>
            <p:nvPr/>
          </p:nvSpPr>
          <p:spPr>
            <a:xfrm>
              <a:off x="68673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2" name="Google Shape;852;p21"/>
            <p:cNvSpPr/>
            <p:nvPr/>
          </p:nvSpPr>
          <p:spPr>
            <a:xfrm>
              <a:off x="7122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3" name="Google Shape;853;p21"/>
            <p:cNvSpPr/>
            <p:nvPr/>
          </p:nvSpPr>
          <p:spPr>
            <a:xfrm>
              <a:off x="238550" y="46548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4" name="Google Shape;854;p21"/>
            <p:cNvSpPr/>
            <p:nvPr/>
          </p:nvSpPr>
          <p:spPr>
            <a:xfrm>
              <a:off x="238550" y="43999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p21"/>
            <p:cNvSpPr/>
            <p:nvPr/>
          </p:nvSpPr>
          <p:spPr>
            <a:xfrm>
              <a:off x="238550" y="41450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p21"/>
            <p:cNvSpPr/>
            <p:nvPr/>
          </p:nvSpPr>
          <p:spPr>
            <a:xfrm>
              <a:off x="238550" y="39001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21"/>
            <p:cNvSpPr/>
            <p:nvPr/>
          </p:nvSpPr>
          <p:spPr>
            <a:xfrm>
              <a:off x="238550" y="36454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p21"/>
            <p:cNvSpPr/>
            <p:nvPr/>
          </p:nvSpPr>
          <p:spPr>
            <a:xfrm>
              <a:off x="238550" y="33905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p21"/>
            <p:cNvSpPr/>
            <p:nvPr/>
          </p:nvSpPr>
          <p:spPr>
            <a:xfrm>
              <a:off x="238550" y="31456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21"/>
            <p:cNvSpPr/>
            <p:nvPr/>
          </p:nvSpPr>
          <p:spPr>
            <a:xfrm>
              <a:off x="238550" y="2890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21"/>
            <p:cNvSpPr/>
            <p:nvPr/>
          </p:nvSpPr>
          <p:spPr>
            <a:xfrm>
              <a:off x="238550" y="2635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2" name="Google Shape;862;p21"/>
            <p:cNvSpPr/>
            <p:nvPr/>
          </p:nvSpPr>
          <p:spPr>
            <a:xfrm>
              <a:off x="238550" y="23911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21"/>
            <p:cNvSpPr/>
            <p:nvPr/>
          </p:nvSpPr>
          <p:spPr>
            <a:xfrm>
              <a:off x="238550" y="21362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p21"/>
            <p:cNvSpPr/>
            <p:nvPr/>
          </p:nvSpPr>
          <p:spPr>
            <a:xfrm>
              <a:off x="238550" y="18813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p21"/>
            <p:cNvSpPr/>
            <p:nvPr/>
          </p:nvSpPr>
          <p:spPr>
            <a:xfrm>
              <a:off x="238550" y="16366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6" name="Google Shape;866;p21"/>
            <p:cNvSpPr/>
            <p:nvPr/>
          </p:nvSpPr>
          <p:spPr>
            <a:xfrm>
              <a:off x="238550" y="1381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7" name="Google Shape;867;p21"/>
            <p:cNvSpPr/>
            <p:nvPr/>
          </p:nvSpPr>
          <p:spPr>
            <a:xfrm>
              <a:off x="238550" y="1126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868" name="Google Shape;868;p21"/>
          <p:cNvPicPr preferRelativeResize="0"/>
          <p:nvPr/>
        </p:nvPicPr>
        <p:blipFill>
          <a:blip r:embed="rId2">
            <a:alphaModFix amt="91000"/>
          </a:blip>
          <a:stretch>
            <a:fillRect/>
          </a:stretch>
        </p:blipFill>
        <p:spPr>
          <a:xfrm>
            <a:off x="-39075" y="-29387"/>
            <a:ext cx="9258726" cy="5200249"/>
          </a:xfrm>
          <a:prstGeom prst="rect">
            <a:avLst/>
          </a:prstGeom>
          <a:noFill/>
          <a:ln>
            <a:noFill/>
          </a:ln>
        </p:spPr>
      </p:pic>
      <p:sp>
        <p:nvSpPr>
          <p:cNvPr id="869" name="Google Shape;869;p21"/>
          <p:cNvSpPr/>
          <p:nvPr/>
        </p:nvSpPr>
        <p:spPr>
          <a:xfrm>
            <a:off x="585150" y="1065250"/>
            <a:ext cx="8010273" cy="3791354"/>
          </a:xfrm>
          <a:custGeom>
            <a:rect b="b" l="l" r="r" t="t"/>
            <a:pathLst>
              <a:path extrusionOk="0" h="15511" w="56011">
                <a:moveTo>
                  <a:pt x="55254" y="1"/>
                </a:moveTo>
                <a:lnTo>
                  <a:pt x="205" y="348"/>
                </a:lnTo>
                <a:lnTo>
                  <a:pt x="245" y="1676"/>
                </a:lnTo>
                <a:lnTo>
                  <a:pt x="0" y="15510"/>
                </a:lnTo>
                <a:cubicBezTo>
                  <a:pt x="0" y="15510"/>
                  <a:pt x="34166" y="15326"/>
                  <a:pt x="56010" y="15020"/>
                </a:cubicBezTo>
                <a:cubicBezTo>
                  <a:pt x="56010" y="15020"/>
                  <a:pt x="55785" y="1717"/>
                  <a:pt x="552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00025" rotWithShape="0" algn="bl" dir="3840000" dist="47625">
              <a:srgbClr val="000000">
                <a:alpha val="3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0" name="Google Shape;870;p21"/>
          <p:cNvSpPr txBox="1"/>
          <p:nvPr>
            <p:ph type="title"/>
          </p:nvPr>
        </p:nvSpPr>
        <p:spPr>
          <a:xfrm>
            <a:off x="714850" y="467945"/>
            <a:ext cx="7714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  <p:sp>
        <p:nvSpPr>
          <p:cNvPr id="871" name="Google Shape;871;p21"/>
          <p:cNvSpPr txBox="1"/>
          <p:nvPr>
            <p:ph idx="1" type="subTitle"/>
          </p:nvPr>
        </p:nvSpPr>
        <p:spPr>
          <a:xfrm>
            <a:off x="4559650" y="2401500"/>
            <a:ext cx="3869400" cy="220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72" name="Google Shape;872;p21"/>
          <p:cNvSpPr txBox="1"/>
          <p:nvPr>
            <p:ph idx="2" type="subTitle"/>
          </p:nvPr>
        </p:nvSpPr>
        <p:spPr>
          <a:xfrm>
            <a:off x="714850" y="1938395"/>
            <a:ext cx="3869400" cy="42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b="1" sz="22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873" name="Google Shape;873;p21"/>
          <p:cNvSpPr txBox="1"/>
          <p:nvPr>
            <p:ph idx="3" type="subTitle"/>
          </p:nvPr>
        </p:nvSpPr>
        <p:spPr>
          <a:xfrm>
            <a:off x="4559650" y="1949770"/>
            <a:ext cx="3869400" cy="42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b="1" sz="2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874" name="Google Shape;874;p21"/>
          <p:cNvSpPr txBox="1"/>
          <p:nvPr>
            <p:ph idx="4" type="subTitle"/>
          </p:nvPr>
        </p:nvSpPr>
        <p:spPr>
          <a:xfrm>
            <a:off x="760425" y="1509924"/>
            <a:ext cx="7668600" cy="42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TITLE_AND_TWO_COLUMNS_2"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6" name="Google Shape;876;p22"/>
          <p:cNvGrpSpPr/>
          <p:nvPr/>
        </p:nvGrpSpPr>
        <p:grpSpPr>
          <a:xfrm>
            <a:off x="-161" y="1055"/>
            <a:ext cx="9144322" cy="5141390"/>
            <a:chOff x="238550" y="877925"/>
            <a:chExt cx="7138425" cy="4013575"/>
          </a:xfrm>
        </p:grpSpPr>
        <p:sp>
          <p:nvSpPr>
            <p:cNvPr id="877" name="Google Shape;877;p22"/>
            <p:cNvSpPr/>
            <p:nvPr/>
          </p:nvSpPr>
          <p:spPr>
            <a:xfrm>
              <a:off x="495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22"/>
            <p:cNvSpPr/>
            <p:nvPr/>
          </p:nvSpPr>
          <p:spPr>
            <a:xfrm>
              <a:off x="7499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9" name="Google Shape;879;p22"/>
            <p:cNvSpPr/>
            <p:nvPr/>
          </p:nvSpPr>
          <p:spPr>
            <a:xfrm>
              <a:off x="10048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0" name="Google Shape;880;p22"/>
            <p:cNvSpPr/>
            <p:nvPr/>
          </p:nvSpPr>
          <p:spPr>
            <a:xfrm>
              <a:off x="12598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1" name="Google Shape;881;p22"/>
            <p:cNvSpPr/>
            <p:nvPr/>
          </p:nvSpPr>
          <p:spPr>
            <a:xfrm>
              <a:off x="15147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22"/>
            <p:cNvSpPr/>
            <p:nvPr/>
          </p:nvSpPr>
          <p:spPr>
            <a:xfrm>
              <a:off x="17696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22"/>
            <p:cNvSpPr/>
            <p:nvPr/>
          </p:nvSpPr>
          <p:spPr>
            <a:xfrm>
              <a:off x="20243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22"/>
            <p:cNvSpPr/>
            <p:nvPr/>
          </p:nvSpPr>
          <p:spPr>
            <a:xfrm>
              <a:off x="2279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5" name="Google Shape;885;p22"/>
            <p:cNvSpPr/>
            <p:nvPr/>
          </p:nvSpPr>
          <p:spPr>
            <a:xfrm>
              <a:off x="25341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6" name="Google Shape;886;p22"/>
            <p:cNvSpPr/>
            <p:nvPr/>
          </p:nvSpPr>
          <p:spPr>
            <a:xfrm>
              <a:off x="27890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7" name="Google Shape;887;p22"/>
            <p:cNvSpPr/>
            <p:nvPr/>
          </p:nvSpPr>
          <p:spPr>
            <a:xfrm>
              <a:off x="30440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8" name="Google Shape;888;p22"/>
            <p:cNvSpPr/>
            <p:nvPr/>
          </p:nvSpPr>
          <p:spPr>
            <a:xfrm>
              <a:off x="32989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9" name="Google Shape;889;p22"/>
            <p:cNvSpPr/>
            <p:nvPr/>
          </p:nvSpPr>
          <p:spPr>
            <a:xfrm>
              <a:off x="35538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0" name="Google Shape;890;p22"/>
            <p:cNvSpPr/>
            <p:nvPr/>
          </p:nvSpPr>
          <p:spPr>
            <a:xfrm>
              <a:off x="38085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1" name="Google Shape;891;p22"/>
            <p:cNvSpPr/>
            <p:nvPr/>
          </p:nvSpPr>
          <p:spPr>
            <a:xfrm>
              <a:off x="40634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p22"/>
            <p:cNvSpPr/>
            <p:nvPr/>
          </p:nvSpPr>
          <p:spPr>
            <a:xfrm>
              <a:off x="43183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3" name="Google Shape;893;p22"/>
            <p:cNvSpPr/>
            <p:nvPr/>
          </p:nvSpPr>
          <p:spPr>
            <a:xfrm>
              <a:off x="45733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4" name="Google Shape;894;p22"/>
            <p:cNvSpPr/>
            <p:nvPr/>
          </p:nvSpPr>
          <p:spPr>
            <a:xfrm>
              <a:off x="48282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5" name="Google Shape;895;p22"/>
            <p:cNvSpPr/>
            <p:nvPr/>
          </p:nvSpPr>
          <p:spPr>
            <a:xfrm>
              <a:off x="50831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6" name="Google Shape;896;p22"/>
            <p:cNvSpPr/>
            <p:nvPr/>
          </p:nvSpPr>
          <p:spPr>
            <a:xfrm>
              <a:off x="5338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7" name="Google Shape;897;p22"/>
            <p:cNvSpPr/>
            <p:nvPr/>
          </p:nvSpPr>
          <p:spPr>
            <a:xfrm>
              <a:off x="55927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8" name="Google Shape;898;p22"/>
            <p:cNvSpPr/>
            <p:nvPr/>
          </p:nvSpPr>
          <p:spPr>
            <a:xfrm>
              <a:off x="58476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22"/>
            <p:cNvSpPr/>
            <p:nvPr/>
          </p:nvSpPr>
          <p:spPr>
            <a:xfrm>
              <a:off x="61025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22"/>
            <p:cNvSpPr/>
            <p:nvPr/>
          </p:nvSpPr>
          <p:spPr>
            <a:xfrm>
              <a:off x="63575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p22"/>
            <p:cNvSpPr/>
            <p:nvPr/>
          </p:nvSpPr>
          <p:spPr>
            <a:xfrm>
              <a:off x="66124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22"/>
            <p:cNvSpPr/>
            <p:nvPr/>
          </p:nvSpPr>
          <p:spPr>
            <a:xfrm>
              <a:off x="68673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22"/>
            <p:cNvSpPr/>
            <p:nvPr/>
          </p:nvSpPr>
          <p:spPr>
            <a:xfrm>
              <a:off x="7122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p22"/>
            <p:cNvSpPr/>
            <p:nvPr/>
          </p:nvSpPr>
          <p:spPr>
            <a:xfrm>
              <a:off x="238550" y="46548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22"/>
            <p:cNvSpPr/>
            <p:nvPr/>
          </p:nvSpPr>
          <p:spPr>
            <a:xfrm>
              <a:off x="238550" y="43999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22"/>
            <p:cNvSpPr/>
            <p:nvPr/>
          </p:nvSpPr>
          <p:spPr>
            <a:xfrm>
              <a:off x="238550" y="41450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22"/>
            <p:cNvSpPr/>
            <p:nvPr/>
          </p:nvSpPr>
          <p:spPr>
            <a:xfrm>
              <a:off x="238550" y="39001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22"/>
            <p:cNvSpPr/>
            <p:nvPr/>
          </p:nvSpPr>
          <p:spPr>
            <a:xfrm>
              <a:off x="238550" y="36454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22"/>
            <p:cNvSpPr/>
            <p:nvPr/>
          </p:nvSpPr>
          <p:spPr>
            <a:xfrm>
              <a:off x="238550" y="33905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22"/>
            <p:cNvSpPr/>
            <p:nvPr/>
          </p:nvSpPr>
          <p:spPr>
            <a:xfrm>
              <a:off x="238550" y="31456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p22"/>
            <p:cNvSpPr/>
            <p:nvPr/>
          </p:nvSpPr>
          <p:spPr>
            <a:xfrm>
              <a:off x="238550" y="2890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22"/>
            <p:cNvSpPr/>
            <p:nvPr/>
          </p:nvSpPr>
          <p:spPr>
            <a:xfrm>
              <a:off x="238550" y="2635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22"/>
            <p:cNvSpPr/>
            <p:nvPr/>
          </p:nvSpPr>
          <p:spPr>
            <a:xfrm>
              <a:off x="238550" y="23911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22"/>
            <p:cNvSpPr/>
            <p:nvPr/>
          </p:nvSpPr>
          <p:spPr>
            <a:xfrm>
              <a:off x="238550" y="21362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5" name="Google Shape;915;p22"/>
            <p:cNvSpPr/>
            <p:nvPr/>
          </p:nvSpPr>
          <p:spPr>
            <a:xfrm>
              <a:off x="238550" y="18813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6" name="Google Shape;916;p22"/>
            <p:cNvSpPr/>
            <p:nvPr/>
          </p:nvSpPr>
          <p:spPr>
            <a:xfrm>
              <a:off x="238550" y="16366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22"/>
            <p:cNvSpPr/>
            <p:nvPr/>
          </p:nvSpPr>
          <p:spPr>
            <a:xfrm>
              <a:off x="238550" y="1381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p22"/>
            <p:cNvSpPr/>
            <p:nvPr/>
          </p:nvSpPr>
          <p:spPr>
            <a:xfrm>
              <a:off x="238550" y="1126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19" name="Google Shape;919;p22"/>
          <p:cNvPicPr preferRelativeResize="0"/>
          <p:nvPr/>
        </p:nvPicPr>
        <p:blipFill>
          <a:blip r:embed="rId2">
            <a:alphaModFix amt="93000"/>
          </a:blip>
          <a:stretch>
            <a:fillRect/>
          </a:stretch>
        </p:blipFill>
        <p:spPr>
          <a:xfrm>
            <a:off x="-39800" y="-18500"/>
            <a:ext cx="9223600" cy="5180501"/>
          </a:xfrm>
          <a:prstGeom prst="rect">
            <a:avLst/>
          </a:prstGeom>
          <a:noFill/>
          <a:ln>
            <a:noFill/>
          </a:ln>
        </p:spPr>
      </p:pic>
      <p:sp>
        <p:nvSpPr>
          <p:cNvPr id="920" name="Google Shape;920;p22"/>
          <p:cNvSpPr txBox="1"/>
          <p:nvPr>
            <p:ph type="title"/>
          </p:nvPr>
        </p:nvSpPr>
        <p:spPr>
          <a:xfrm>
            <a:off x="714850" y="469358"/>
            <a:ext cx="7714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  <p:sp>
        <p:nvSpPr>
          <p:cNvPr id="921" name="Google Shape;921;p22"/>
          <p:cNvSpPr txBox="1"/>
          <p:nvPr>
            <p:ph idx="1" type="subTitle"/>
          </p:nvPr>
        </p:nvSpPr>
        <p:spPr>
          <a:xfrm>
            <a:off x="1072814" y="3557051"/>
            <a:ext cx="2995500" cy="8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2" name="Google Shape;922;p22"/>
          <p:cNvSpPr txBox="1"/>
          <p:nvPr>
            <p:ph idx="2" type="subTitle"/>
          </p:nvPr>
        </p:nvSpPr>
        <p:spPr>
          <a:xfrm>
            <a:off x="5075714" y="3557050"/>
            <a:ext cx="2995500" cy="8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3" name="Google Shape;923;p22"/>
          <p:cNvSpPr txBox="1"/>
          <p:nvPr>
            <p:ph idx="3" type="subTitle"/>
          </p:nvPr>
        </p:nvSpPr>
        <p:spPr>
          <a:xfrm>
            <a:off x="1072775" y="3053775"/>
            <a:ext cx="2995500" cy="5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b="1" i="1"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924" name="Google Shape;924;p22"/>
          <p:cNvSpPr txBox="1"/>
          <p:nvPr>
            <p:ph idx="4" type="subTitle"/>
          </p:nvPr>
        </p:nvSpPr>
        <p:spPr>
          <a:xfrm>
            <a:off x="5075675" y="3053775"/>
            <a:ext cx="2995500" cy="5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b="1" i="1"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15_1"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6" name="Google Shape;926;p23"/>
          <p:cNvGrpSpPr/>
          <p:nvPr/>
        </p:nvGrpSpPr>
        <p:grpSpPr>
          <a:xfrm>
            <a:off x="-161" y="1055"/>
            <a:ext cx="9144322" cy="5141390"/>
            <a:chOff x="238550" y="877925"/>
            <a:chExt cx="7138425" cy="4013575"/>
          </a:xfrm>
        </p:grpSpPr>
        <p:sp>
          <p:nvSpPr>
            <p:cNvPr id="927" name="Google Shape;927;p23"/>
            <p:cNvSpPr/>
            <p:nvPr/>
          </p:nvSpPr>
          <p:spPr>
            <a:xfrm>
              <a:off x="495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8" name="Google Shape;928;p23"/>
            <p:cNvSpPr/>
            <p:nvPr/>
          </p:nvSpPr>
          <p:spPr>
            <a:xfrm>
              <a:off x="7499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9" name="Google Shape;929;p23"/>
            <p:cNvSpPr/>
            <p:nvPr/>
          </p:nvSpPr>
          <p:spPr>
            <a:xfrm>
              <a:off x="10048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0" name="Google Shape;930;p23"/>
            <p:cNvSpPr/>
            <p:nvPr/>
          </p:nvSpPr>
          <p:spPr>
            <a:xfrm>
              <a:off x="12598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1" name="Google Shape;931;p23"/>
            <p:cNvSpPr/>
            <p:nvPr/>
          </p:nvSpPr>
          <p:spPr>
            <a:xfrm>
              <a:off x="15147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p23"/>
            <p:cNvSpPr/>
            <p:nvPr/>
          </p:nvSpPr>
          <p:spPr>
            <a:xfrm>
              <a:off x="17696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p23"/>
            <p:cNvSpPr/>
            <p:nvPr/>
          </p:nvSpPr>
          <p:spPr>
            <a:xfrm>
              <a:off x="20243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23"/>
            <p:cNvSpPr/>
            <p:nvPr/>
          </p:nvSpPr>
          <p:spPr>
            <a:xfrm>
              <a:off x="2279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23"/>
            <p:cNvSpPr/>
            <p:nvPr/>
          </p:nvSpPr>
          <p:spPr>
            <a:xfrm>
              <a:off x="25341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23"/>
            <p:cNvSpPr/>
            <p:nvPr/>
          </p:nvSpPr>
          <p:spPr>
            <a:xfrm>
              <a:off x="27890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23"/>
            <p:cNvSpPr/>
            <p:nvPr/>
          </p:nvSpPr>
          <p:spPr>
            <a:xfrm>
              <a:off x="30440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23"/>
            <p:cNvSpPr/>
            <p:nvPr/>
          </p:nvSpPr>
          <p:spPr>
            <a:xfrm>
              <a:off x="32989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23"/>
            <p:cNvSpPr/>
            <p:nvPr/>
          </p:nvSpPr>
          <p:spPr>
            <a:xfrm>
              <a:off x="35538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p23"/>
            <p:cNvSpPr/>
            <p:nvPr/>
          </p:nvSpPr>
          <p:spPr>
            <a:xfrm>
              <a:off x="38085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23"/>
            <p:cNvSpPr/>
            <p:nvPr/>
          </p:nvSpPr>
          <p:spPr>
            <a:xfrm>
              <a:off x="40634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2" name="Google Shape;942;p23"/>
            <p:cNvSpPr/>
            <p:nvPr/>
          </p:nvSpPr>
          <p:spPr>
            <a:xfrm>
              <a:off x="43183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p23"/>
            <p:cNvSpPr/>
            <p:nvPr/>
          </p:nvSpPr>
          <p:spPr>
            <a:xfrm>
              <a:off x="45733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p23"/>
            <p:cNvSpPr/>
            <p:nvPr/>
          </p:nvSpPr>
          <p:spPr>
            <a:xfrm>
              <a:off x="48282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5" name="Google Shape;945;p23"/>
            <p:cNvSpPr/>
            <p:nvPr/>
          </p:nvSpPr>
          <p:spPr>
            <a:xfrm>
              <a:off x="50831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p23"/>
            <p:cNvSpPr/>
            <p:nvPr/>
          </p:nvSpPr>
          <p:spPr>
            <a:xfrm>
              <a:off x="5338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p23"/>
            <p:cNvSpPr/>
            <p:nvPr/>
          </p:nvSpPr>
          <p:spPr>
            <a:xfrm>
              <a:off x="55927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23"/>
            <p:cNvSpPr/>
            <p:nvPr/>
          </p:nvSpPr>
          <p:spPr>
            <a:xfrm>
              <a:off x="58476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23"/>
            <p:cNvSpPr/>
            <p:nvPr/>
          </p:nvSpPr>
          <p:spPr>
            <a:xfrm>
              <a:off x="61025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23"/>
            <p:cNvSpPr/>
            <p:nvPr/>
          </p:nvSpPr>
          <p:spPr>
            <a:xfrm>
              <a:off x="63575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23"/>
            <p:cNvSpPr/>
            <p:nvPr/>
          </p:nvSpPr>
          <p:spPr>
            <a:xfrm>
              <a:off x="66124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23"/>
            <p:cNvSpPr/>
            <p:nvPr/>
          </p:nvSpPr>
          <p:spPr>
            <a:xfrm>
              <a:off x="68673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3" name="Google Shape;953;p23"/>
            <p:cNvSpPr/>
            <p:nvPr/>
          </p:nvSpPr>
          <p:spPr>
            <a:xfrm>
              <a:off x="7122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4" name="Google Shape;954;p23"/>
            <p:cNvSpPr/>
            <p:nvPr/>
          </p:nvSpPr>
          <p:spPr>
            <a:xfrm>
              <a:off x="238550" y="46548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5" name="Google Shape;955;p23"/>
            <p:cNvSpPr/>
            <p:nvPr/>
          </p:nvSpPr>
          <p:spPr>
            <a:xfrm>
              <a:off x="238550" y="43999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6" name="Google Shape;956;p23"/>
            <p:cNvSpPr/>
            <p:nvPr/>
          </p:nvSpPr>
          <p:spPr>
            <a:xfrm>
              <a:off x="238550" y="41450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7" name="Google Shape;957;p23"/>
            <p:cNvSpPr/>
            <p:nvPr/>
          </p:nvSpPr>
          <p:spPr>
            <a:xfrm>
              <a:off x="238550" y="39001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23"/>
            <p:cNvSpPr/>
            <p:nvPr/>
          </p:nvSpPr>
          <p:spPr>
            <a:xfrm>
              <a:off x="238550" y="36454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23"/>
            <p:cNvSpPr/>
            <p:nvPr/>
          </p:nvSpPr>
          <p:spPr>
            <a:xfrm>
              <a:off x="238550" y="33905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23"/>
            <p:cNvSpPr/>
            <p:nvPr/>
          </p:nvSpPr>
          <p:spPr>
            <a:xfrm>
              <a:off x="238550" y="31456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23"/>
            <p:cNvSpPr/>
            <p:nvPr/>
          </p:nvSpPr>
          <p:spPr>
            <a:xfrm>
              <a:off x="238550" y="2890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p23"/>
            <p:cNvSpPr/>
            <p:nvPr/>
          </p:nvSpPr>
          <p:spPr>
            <a:xfrm>
              <a:off x="238550" y="2635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3" name="Google Shape;963;p23"/>
            <p:cNvSpPr/>
            <p:nvPr/>
          </p:nvSpPr>
          <p:spPr>
            <a:xfrm>
              <a:off x="238550" y="23911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4" name="Google Shape;964;p23"/>
            <p:cNvSpPr/>
            <p:nvPr/>
          </p:nvSpPr>
          <p:spPr>
            <a:xfrm>
              <a:off x="238550" y="21362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5" name="Google Shape;965;p23"/>
            <p:cNvSpPr/>
            <p:nvPr/>
          </p:nvSpPr>
          <p:spPr>
            <a:xfrm>
              <a:off x="238550" y="18813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p23"/>
            <p:cNvSpPr/>
            <p:nvPr/>
          </p:nvSpPr>
          <p:spPr>
            <a:xfrm>
              <a:off x="238550" y="16366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7" name="Google Shape;967;p23"/>
            <p:cNvSpPr/>
            <p:nvPr/>
          </p:nvSpPr>
          <p:spPr>
            <a:xfrm>
              <a:off x="238550" y="1381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8" name="Google Shape;968;p23"/>
            <p:cNvSpPr/>
            <p:nvPr/>
          </p:nvSpPr>
          <p:spPr>
            <a:xfrm>
              <a:off x="238550" y="1126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69" name="Google Shape;969;p23"/>
          <p:cNvPicPr preferRelativeResize="0"/>
          <p:nvPr/>
        </p:nvPicPr>
        <p:blipFill>
          <a:blip r:embed="rId2">
            <a:alphaModFix amt="93000"/>
          </a:blip>
          <a:stretch>
            <a:fillRect/>
          </a:stretch>
        </p:blipFill>
        <p:spPr>
          <a:xfrm>
            <a:off x="-49625" y="-24025"/>
            <a:ext cx="9243248" cy="5191550"/>
          </a:xfrm>
          <a:prstGeom prst="rect">
            <a:avLst/>
          </a:prstGeom>
          <a:noFill/>
          <a:ln>
            <a:noFill/>
          </a:ln>
        </p:spPr>
      </p:pic>
      <p:sp>
        <p:nvSpPr>
          <p:cNvPr id="970" name="Google Shape;970;p23"/>
          <p:cNvSpPr txBox="1"/>
          <p:nvPr>
            <p:ph type="ctrTitle"/>
          </p:nvPr>
        </p:nvSpPr>
        <p:spPr>
          <a:xfrm>
            <a:off x="722400" y="413178"/>
            <a:ext cx="76992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71" name="Google Shape;971;p23"/>
          <p:cNvSpPr txBox="1"/>
          <p:nvPr>
            <p:ph idx="1" type="subTitle"/>
          </p:nvPr>
        </p:nvSpPr>
        <p:spPr>
          <a:xfrm>
            <a:off x="842425" y="3323799"/>
            <a:ext cx="2029500" cy="75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972" name="Google Shape;972;p23"/>
          <p:cNvSpPr txBox="1"/>
          <p:nvPr>
            <p:ph idx="2" type="subTitle"/>
          </p:nvPr>
        </p:nvSpPr>
        <p:spPr>
          <a:xfrm>
            <a:off x="3554786" y="3323799"/>
            <a:ext cx="2029800" cy="75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973" name="Google Shape;973;p23"/>
          <p:cNvSpPr txBox="1"/>
          <p:nvPr>
            <p:ph idx="3" type="ctrTitle"/>
          </p:nvPr>
        </p:nvSpPr>
        <p:spPr>
          <a:xfrm>
            <a:off x="840775" y="2851215"/>
            <a:ext cx="2033100" cy="384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974" name="Google Shape;974;p23"/>
          <p:cNvSpPr txBox="1"/>
          <p:nvPr>
            <p:ph idx="4" type="ctrTitle"/>
          </p:nvPr>
        </p:nvSpPr>
        <p:spPr>
          <a:xfrm>
            <a:off x="3553138" y="2851215"/>
            <a:ext cx="2033100" cy="384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975" name="Google Shape;975;p23"/>
          <p:cNvSpPr txBox="1"/>
          <p:nvPr>
            <p:ph idx="5" type="subTitle"/>
          </p:nvPr>
        </p:nvSpPr>
        <p:spPr>
          <a:xfrm>
            <a:off x="6269125" y="3323799"/>
            <a:ext cx="2029800" cy="75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976" name="Google Shape;976;p23"/>
          <p:cNvSpPr txBox="1"/>
          <p:nvPr>
            <p:ph idx="6" type="ctrTitle"/>
          </p:nvPr>
        </p:nvSpPr>
        <p:spPr>
          <a:xfrm>
            <a:off x="6267475" y="2851215"/>
            <a:ext cx="2033100" cy="384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15_1_2"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8" name="Google Shape;978;p24"/>
          <p:cNvGrpSpPr/>
          <p:nvPr/>
        </p:nvGrpSpPr>
        <p:grpSpPr>
          <a:xfrm>
            <a:off x="-161" y="1055"/>
            <a:ext cx="9144322" cy="5141390"/>
            <a:chOff x="238550" y="877925"/>
            <a:chExt cx="7138425" cy="4013575"/>
          </a:xfrm>
        </p:grpSpPr>
        <p:sp>
          <p:nvSpPr>
            <p:cNvPr id="979" name="Google Shape;979;p24"/>
            <p:cNvSpPr/>
            <p:nvPr/>
          </p:nvSpPr>
          <p:spPr>
            <a:xfrm>
              <a:off x="495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0" name="Google Shape;980;p24"/>
            <p:cNvSpPr/>
            <p:nvPr/>
          </p:nvSpPr>
          <p:spPr>
            <a:xfrm>
              <a:off x="7499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1" name="Google Shape;981;p24"/>
            <p:cNvSpPr/>
            <p:nvPr/>
          </p:nvSpPr>
          <p:spPr>
            <a:xfrm>
              <a:off x="10048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2" name="Google Shape;982;p24"/>
            <p:cNvSpPr/>
            <p:nvPr/>
          </p:nvSpPr>
          <p:spPr>
            <a:xfrm>
              <a:off x="12598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3" name="Google Shape;983;p24"/>
            <p:cNvSpPr/>
            <p:nvPr/>
          </p:nvSpPr>
          <p:spPr>
            <a:xfrm>
              <a:off x="15147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4" name="Google Shape;984;p24"/>
            <p:cNvSpPr/>
            <p:nvPr/>
          </p:nvSpPr>
          <p:spPr>
            <a:xfrm>
              <a:off x="17696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5" name="Google Shape;985;p24"/>
            <p:cNvSpPr/>
            <p:nvPr/>
          </p:nvSpPr>
          <p:spPr>
            <a:xfrm>
              <a:off x="20243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6" name="Google Shape;986;p24"/>
            <p:cNvSpPr/>
            <p:nvPr/>
          </p:nvSpPr>
          <p:spPr>
            <a:xfrm>
              <a:off x="2279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7" name="Google Shape;987;p24"/>
            <p:cNvSpPr/>
            <p:nvPr/>
          </p:nvSpPr>
          <p:spPr>
            <a:xfrm>
              <a:off x="25341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8" name="Google Shape;988;p24"/>
            <p:cNvSpPr/>
            <p:nvPr/>
          </p:nvSpPr>
          <p:spPr>
            <a:xfrm>
              <a:off x="27890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9" name="Google Shape;989;p24"/>
            <p:cNvSpPr/>
            <p:nvPr/>
          </p:nvSpPr>
          <p:spPr>
            <a:xfrm>
              <a:off x="30440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0" name="Google Shape;990;p24"/>
            <p:cNvSpPr/>
            <p:nvPr/>
          </p:nvSpPr>
          <p:spPr>
            <a:xfrm>
              <a:off x="32989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24"/>
            <p:cNvSpPr/>
            <p:nvPr/>
          </p:nvSpPr>
          <p:spPr>
            <a:xfrm>
              <a:off x="35538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24"/>
            <p:cNvSpPr/>
            <p:nvPr/>
          </p:nvSpPr>
          <p:spPr>
            <a:xfrm>
              <a:off x="38085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24"/>
            <p:cNvSpPr/>
            <p:nvPr/>
          </p:nvSpPr>
          <p:spPr>
            <a:xfrm>
              <a:off x="40634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24"/>
            <p:cNvSpPr/>
            <p:nvPr/>
          </p:nvSpPr>
          <p:spPr>
            <a:xfrm>
              <a:off x="43183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24"/>
            <p:cNvSpPr/>
            <p:nvPr/>
          </p:nvSpPr>
          <p:spPr>
            <a:xfrm>
              <a:off x="45733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24"/>
            <p:cNvSpPr/>
            <p:nvPr/>
          </p:nvSpPr>
          <p:spPr>
            <a:xfrm>
              <a:off x="48282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7" name="Google Shape;997;p24"/>
            <p:cNvSpPr/>
            <p:nvPr/>
          </p:nvSpPr>
          <p:spPr>
            <a:xfrm>
              <a:off x="50831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24"/>
            <p:cNvSpPr/>
            <p:nvPr/>
          </p:nvSpPr>
          <p:spPr>
            <a:xfrm>
              <a:off x="5338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24"/>
            <p:cNvSpPr/>
            <p:nvPr/>
          </p:nvSpPr>
          <p:spPr>
            <a:xfrm>
              <a:off x="55927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24"/>
            <p:cNvSpPr/>
            <p:nvPr/>
          </p:nvSpPr>
          <p:spPr>
            <a:xfrm>
              <a:off x="58476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1" name="Google Shape;1001;p24"/>
            <p:cNvSpPr/>
            <p:nvPr/>
          </p:nvSpPr>
          <p:spPr>
            <a:xfrm>
              <a:off x="61025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2" name="Google Shape;1002;p24"/>
            <p:cNvSpPr/>
            <p:nvPr/>
          </p:nvSpPr>
          <p:spPr>
            <a:xfrm>
              <a:off x="63575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24"/>
            <p:cNvSpPr/>
            <p:nvPr/>
          </p:nvSpPr>
          <p:spPr>
            <a:xfrm>
              <a:off x="66124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24"/>
            <p:cNvSpPr/>
            <p:nvPr/>
          </p:nvSpPr>
          <p:spPr>
            <a:xfrm>
              <a:off x="68673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24"/>
            <p:cNvSpPr/>
            <p:nvPr/>
          </p:nvSpPr>
          <p:spPr>
            <a:xfrm>
              <a:off x="7122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24"/>
            <p:cNvSpPr/>
            <p:nvPr/>
          </p:nvSpPr>
          <p:spPr>
            <a:xfrm>
              <a:off x="238550" y="46548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24"/>
            <p:cNvSpPr/>
            <p:nvPr/>
          </p:nvSpPr>
          <p:spPr>
            <a:xfrm>
              <a:off x="238550" y="43999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p24"/>
            <p:cNvSpPr/>
            <p:nvPr/>
          </p:nvSpPr>
          <p:spPr>
            <a:xfrm>
              <a:off x="238550" y="41450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9" name="Google Shape;1009;p24"/>
            <p:cNvSpPr/>
            <p:nvPr/>
          </p:nvSpPr>
          <p:spPr>
            <a:xfrm>
              <a:off x="238550" y="39001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24"/>
            <p:cNvSpPr/>
            <p:nvPr/>
          </p:nvSpPr>
          <p:spPr>
            <a:xfrm>
              <a:off x="238550" y="36454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24"/>
            <p:cNvSpPr/>
            <p:nvPr/>
          </p:nvSpPr>
          <p:spPr>
            <a:xfrm>
              <a:off x="238550" y="33905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24"/>
            <p:cNvSpPr/>
            <p:nvPr/>
          </p:nvSpPr>
          <p:spPr>
            <a:xfrm>
              <a:off x="238550" y="31456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24"/>
            <p:cNvSpPr/>
            <p:nvPr/>
          </p:nvSpPr>
          <p:spPr>
            <a:xfrm>
              <a:off x="238550" y="2890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4" name="Google Shape;1014;p24"/>
            <p:cNvSpPr/>
            <p:nvPr/>
          </p:nvSpPr>
          <p:spPr>
            <a:xfrm>
              <a:off x="238550" y="2635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5" name="Google Shape;1015;p24"/>
            <p:cNvSpPr/>
            <p:nvPr/>
          </p:nvSpPr>
          <p:spPr>
            <a:xfrm>
              <a:off x="238550" y="23911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6" name="Google Shape;1016;p24"/>
            <p:cNvSpPr/>
            <p:nvPr/>
          </p:nvSpPr>
          <p:spPr>
            <a:xfrm>
              <a:off x="238550" y="21362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7" name="Google Shape;1017;p24"/>
            <p:cNvSpPr/>
            <p:nvPr/>
          </p:nvSpPr>
          <p:spPr>
            <a:xfrm>
              <a:off x="238550" y="18813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24"/>
            <p:cNvSpPr/>
            <p:nvPr/>
          </p:nvSpPr>
          <p:spPr>
            <a:xfrm>
              <a:off x="238550" y="16366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9" name="Google Shape;1019;p24"/>
            <p:cNvSpPr/>
            <p:nvPr/>
          </p:nvSpPr>
          <p:spPr>
            <a:xfrm>
              <a:off x="238550" y="1381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0" name="Google Shape;1020;p24"/>
            <p:cNvSpPr/>
            <p:nvPr/>
          </p:nvSpPr>
          <p:spPr>
            <a:xfrm>
              <a:off x="238550" y="1126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021" name="Google Shape;1021;p24"/>
          <p:cNvPicPr preferRelativeResize="0"/>
          <p:nvPr/>
        </p:nvPicPr>
        <p:blipFill>
          <a:blip r:embed="rId2">
            <a:alphaModFix amt="92000"/>
          </a:blip>
          <a:stretch>
            <a:fillRect/>
          </a:stretch>
        </p:blipFill>
        <p:spPr>
          <a:xfrm>
            <a:off x="-49625" y="-24025"/>
            <a:ext cx="9243248" cy="519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2" name="Google Shape;1022;p24"/>
          <p:cNvSpPr txBox="1"/>
          <p:nvPr>
            <p:ph idx="1" type="subTitle"/>
          </p:nvPr>
        </p:nvSpPr>
        <p:spPr>
          <a:xfrm>
            <a:off x="928940" y="2747348"/>
            <a:ext cx="1818000" cy="84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023" name="Google Shape;1023;p24"/>
          <p:cNvSpPr txBox="1"/>
          <p:nvPr>
            <p:ph idx="2" type="subTitle"/>
          </p:nvPr>
        </p:nvSpPr>
        <p:spPr>
          <a:xfrm>
            <a:off x="3666278" y="2747348"/>
            <a:ext cx="1819800" cy="84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024" name="Google Shape;1024;p24"/>
          <p:cNvSpPr txBox="1"/>
          <p:nvPr>
            <p:ph type="ctrTitle"/>
          </p:nvPr>
        </p:nvSpPr>
        <p:spPr>
          <a:xfrm>
            <a:off x="928040" y="2426514"/>
            <a:ext cx="18198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1025" name="Google Shape;1025;p24"/>
          <p:cNvSpPr txBox="1"/>
          <p:nvPr>
            <p:ph idx="3" type="ctrTitle"/>
          </p:nvPr>
        </p:nvSpPr>
        <p:spPr>
          <a:xfrm>
            <a:off x="3666278" y="2426514"/>
            <a:ext cx="18198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1026" name="Google Shape;1026;p24"/>
          <p:cNvSpPr txBox="1"/>
          <p:nvPr>
            <p:ph idx="4" type="subTitle"/>
          </p:nvPr>
        </p:nvSpPr>
        <p:spPr>
          <a:xfrm>
            <a:off x="6400067" y="2747348"/>
            <a:ext cx="1818000" cy="84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027" name="Google Shape;1027;p24"/>
          <p:cNvSpPr txBox="1"/>
          <p:nvPr>
            <p:ph idx="5" type="ctrTitle"/>
          </p:nvPr>
        </p:nvSpPr>
        <p:spPr>
          <a:xfrm>
            <a:off x="6399167" y="2426514"/>
            <a:ext cx="18198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1028" name="Google Shape;1028;p24"/>
          <p:cNvSpPr txBox="1"/>
          <p:nvPr>
            <p:ph idx="6" type="ctrTitle"/>
          </p:nvPr>
        </p:nvSpPr>
        <p:spPr>
          <a:xfrm>
            <a:off x="713225" y="471428"/>
            <a:ext cx="7717500" cy="6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15_1_2_1">
    <p:spTree>
      <p:nvGrpSpPr>
        <p:cNvPr id="1029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0" name="Google Shape;1030;p25"/>
          <p:cNvGrpSpPr/>
          <p:nvPr/>
        </p:nvGrpSpPr>
        <p:grpSpPr>
          <a:xfrm>
            <a:off x="11" y="40"/>
            <a:ext cx="9144322" cy="5141390"/>
            <a:chOff x="238550" y="877925"/>
            <a:chExt cx="7138425" cy="4013575"/>
          </a:xfrm>
        </p:grpSpPr>
        <p:sp>
          <p:nvSpPr>
            <p:cNvPr id="1031" name="Google Shape;1031;p25"/>
            <p:cNvSpPr/>
            <p:nvPr/>
          </p:nvSpPr>
          <p:spPr>
            <a:xfrm>
              <a:off x="495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25"/>
            <p:cNvSpPr/>
            <p:nvPr/>
          </p:nvSpPr>
          <p:spPr>
            <a:xfrm>
              <a:off x="7499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3" name="Google Shape;1033;p25"/>
            <p:cNvSpPr/>
            <p:nvPr/>
          </p:nvSpPr>
          <p:spPr>
            <a:xfrm>
              <a:off x="10048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p25"/>
            <p:cNvSpPr/>
            <p:nvPr/>
          </p:nvSpPr>
          <p:spPr>
            <a:xfrm>
              <a:off x="12598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25"/>
            <p:cNvSpPr/>
            <p:nvPr/>
          </p:nvSpPr>
          <p:spPr>
            <a:xfrm>
              <a:off x="15147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25"/>
            <p:cNvSpPr/>
            <p:nvPr/>
          </p:nvSpPr>
          <p:spPr>
            <a:xfrm>
              <a:off x="17696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25"/>
            <p:cNvSpPr/>
            <p:nvPr/>
          </p:nvSpPr>
          <p:spPr>
            <a:xfrm>
              <a:off x="20243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25"/>
            <p:cNvSpPr/>
            <p:nvPr/>
          </p:nvSpPr>
          <p:spPr>
            <a:xfrm>
              <a:off x="2279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p25"/>
            <p:cNvSpPr/>
            <p:nvPr/>
          </p:nvSpPr>
          <p:spPr>
            <a:xfrm>
              <a:off x="25341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0" name="Google Shape;1040;p25"/>
            <p:cNvSpPr/>
            <p:nvPr/>
          </p:nvSpPr>
          <p:spPr>
            <a:xfrm>
              <a:off x="27890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25"/>
            <p:cNvSpPr/>
            <p:nvPr/>
          </p:nvSpPr>
          <p:spPr>
            <a:xfrm>
              <a:off x="30440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25"/>
            <p:cNvSpPr/>
            <p:nvPr/>
          </p:nvSpPr>
          <p:spPr>
            <a:xfrm>
              <a:off x="32989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25"/>
            <p:cNvSpPr/>
            <p:nvPr/>
          </p:nvSpPr>
          <p:spPr>
            <a:xfrm>
              <a:off x="35538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25"/>
            <p:cNvSpPr/>
            <p:nvPr/>
          </p:nvSpPr>
          <p:spPr>
            <a:xfrm>
              <a:off x="38085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25"/>
            <p:cNvSpPr/>
            <p:nvPr/>
          </p:nvSpPr>
          <p:spPr>
            <a:xfrm>
              <a:off x="40634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25"/>
            <p:cNvSpPr/>
            <p:nvPr/>
          </p:nvSpPr>
          <p:spPr>
            <a:xfrm>
              <a:off x="43183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25"/>
            <p:cNvSpPr/>
            <p:nvPr/>
          </p:nvSpPr>
          <p:spPr>
            <a:xfrm>
              <a:off x="45733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25"/>
            <p:cNvSpPr/>
            <p:nvPr/>
          </p:nvSpPr>
          <p:spPr>
            <a:xfrm>
              <a:off x="48282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25"/>
            <p:cNvSpPr/>
            <p:nvPr/>
          </p:nvSpPr>
          <p:spPr>
            <a:xfrm>
              <a:off x="50831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25"/>
            <p:cNvSpPr/>
            <p:nvPr/>
          </p:nvSpPr>
          <p:spPr>
            <a:xfrm>
              <a:off x="5338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1" name="Google Shape;1051;p25"/>
            <p:cNvSpPr/>
            <p:nvPr/>
          </p:nvSpPr>
          <p:spPr>
            <a:xfrm>
              <a:off x="55927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2" name="Google Shape;1052;p25"/>
            <p:cNvSpPr/>
            <p:nvPr/>
          </p:nvSpPr>
          <p:spPr>
            <a:xfrm>
              <a:off x="58476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3" name="Google Shape;1053;p25"/>
            <p:cNvSpPr/>
            <p:nvPr/>
          </p:nvSpPr>
          <p:spPr>
            <a:xfrm>
              <a:off x="61025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4" name="Google Shape;1054;p25"/>
            <p:cNvSpPr/>
            <p:nvPr/>
          </p:nvSpPr>
          <p:spPr>
            <a:xfrm>
              <a:off x="63575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5" name="Google Shape;1055;p25"/>
            <p:cNvSpPr/>
            <p:nvPr/>
          </p:nvSpPr>
          <p:spPr>
            <a:xfrm>
              <a:off x="66124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6" name="Google Shape;1056;p25"/>
            <p:cNvSpPr/>
            <p:nvPr/>
          </p:nvSpPr>
          <p:spPr>
            <a:xfrm>
              <a:off x="68673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7" name="Google Shape;1057;p25"/>
            <p:cNvSpPr/>
            <p:nvPr/>
          </p:nvSpPr>
          <p:spPr>
            <a:xfrm>
              <a:off x="7122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8" name="Google Shape;1058;p25"/>
            <p:cNvSpPr/>
            <p:nvPr/>
          </p:nvSpPr>
          <p:spPr>
            <a:xfrm>
              <a:off x="238550" y="46548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9" name="Google Shape;1059;p25"/>
            <p:cNvSpPr/>
            <p:nvPr/>
          </p:nvSpPr>
          <p:spPr>
            <a:xfrm>
              <a:off x="238550" y="43999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0" name="Google Shape;1060;p25"/>
            <p:cNvSpPr/>
            <p:nvPr/>
          </p:nvSpPr>
          <p:spPr>
            <a:xfrm>
              <a:off x="238550" y="41450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1" name="Google Shape;1061;p25"/>
            <p:cNvSpPr/>
            <p:nvPr/>
          </p:nvSpPr>
          <p:spPr>
            <a:xfrm>
              <a:off x="238550" y="39001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2" name="Google Shape;1062;p25"/>
            <p:cNvSpPr/>
            <p:nvPr/>
          </p:nvSpPr>
          <p:spPr>
            <a:xfrm>
              <a:off x="238550" y="36454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3" name="Google Shape;1063;p25"/>
            <p:cNvSpPr/>
            <p:nvPr/>
          </p:nvSpPr>
          <p:spPr>
            <a:xfrm>
              <a:off x="238550" y="33905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4" name="Google Shape;1064;p25"/>
            <p:cNvSpPr/>
            <p:nvPr/>
          </p:nvSpPr>
          <p:spPr>
            <a:xfrm>
              <a:off x="238550" y="31456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5" name="Google Shape;1065;p25"/>
            <p:cNvSpPr/>
            <p:nvPr/>
          </p:nvSpPr>
          <p:spPr>
            <a:xfrm>
              <a:off x="238550" y="2890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6" name="Google Shape;1066;p25"/>
            <p:cNvSpPr/>
            <p:nvPr/>
          </p:nvSpPr>
          <p:spPr>
            <a:xfrm>
              <a:off x="238550" y="2635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7" name="Google Shape;1067;p25"/>
            <p:cNvSpPr/>
            <p:nvPr/>
          </p:nvSpPr>
          <p:spPr>
            <a:xfrm>
              <a:off x="238550" y="23911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p25"/>
            <p:cNvSpPr/>
            <p:nvPr/>
          </p:nvSpPr>
          <p:spPr>
            <a:xfrm>
              <a:off x="238550" y="21362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9" name="Google Shape;1069;p25"/>
            <p:cNvSpPr/>
            <p:nvPr/>
          </p:nvSpPr>
          <p:spPr>
            <a:xfrm>
              <a:off x="238550" y="18813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0" name="Google Shape;1070;p25"/>
            <p:cNvSpPr/>
            <p:nvPr/>
          </p:nvSpPr>
          <p:spPr>
            <a:xfrm>
              <a:off x="238550" y="16366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1" name="Google Shape;1071;p25"/>
            <p:cNvSpPr/>
            <p:nvPr/>
          </p:nvSpPr>
          <p:spPr>
            <a:xfrm>
              <a:off x="238550" y="1381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2" name="Google Shape;1072;p25"/>
            <p:cNvSpPr/>
            <p:nvPr/>
          </p:nvSpPr>
          <p:spPr>
            <a:xfrm>
              <a:off x="238550" y="1126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073" name="Google Shape;1073;p25"/>
          <p:cNvPicPr preferRelativeResize="0"/>
          <p:nvPr/>
        </p:nvPicPr>
        <p:blipFill>
          <a:blip r:embed="rId2">
            <a:alphaModFix amt="91000"/>
          </a:blip>
          <a:stretch>
            <a:fillRect/>
          </a:stretch>
        </p:blipFill>
        <p:spPr>
          <a:xfrm>
            <a:off x="-54150" y="-28375"/>
            <a:ext cx="9258726" cy="5200249"/>
          </a:xfrm>
          <a:prstGeom prst="rect">
            <a:avLst/>
          </a:prstGeom>
          <a:noFill/>
          <a:ln>
            <a:noFill/>
          </a:ln>
        </p:spPr>
      </p:pic>
      <p:sp>
        <p:nvSpPr>
          <p:cNvPr id="1074" name="Google Shape;1074;p25"/>
          <p:cNvSpPr txBox="1"/>
          <p:nvPr>
            <p:ph type="ctrTitle"/>
          </p:nvPr>
        </p:nvSpPr>
        <p:spPr>
          <a:xfrm>
            <a:off x="722400" y="467371"/>
            <a:ext cx="7699200" cy="6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75" name="Google Shape;1075;p25"/>
          <p:cNvSpPr txBox="1"/>
          <p:nvPr>
            <p:ph idx="1" type="subTitle"/>
          </p:nvPr>
        </p:nvSpPr>
        <p:spPr>
          <a:xfrm>
            <a:off x="1065996" y="3592773"/>
            <a:ext cx="1818000" cy="9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076" name="Google Shape;1076;p25"/>
          <p:cNvSpPr txBox="1"/>
          <p:nvPr>
            <p:ph idx="2" type="subTitle"/>
          </p:nvPr>
        </p:nvSpPr>
        <p:spPr>
          <a:xfrm>
            <a:off x="3662995" y="3592773"/>
            <a:ext cx="1818000" cy="9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077" name="Google Shape;1077;p25"/>
          <p:cNvSpPr txBox="1"/>
          <p:nvPr>
            <p:ph idx="3" type="ctrTitle"/>
          </p:nvPr>
        </p:nvSpPr>
        <p:spPr>
          <a:xfrm>
            <a:off x="722400" y="3304700"/>
            <a:ext cx="25050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1078" name="Google Shape;1078;p25"/>
          <p:cNvSpPr txBox="1"/>
          <p:nvPr>
            <p:ph idx="4" type="ctrTitle"/>
          </p:nvPr>
        </p:nvSpPr>
        <p:spPr>
          <a:xfrm>
            <a:off x="3319500" y="3304700"/>
            <a:ext cx="25050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1079" name="Google Shape;1079;p25"/>
          <p:cNvSpPr txBox="1"/>
          <p:nvPr>
            <p:ph idx="5" type="subTitle"/>
          </p:nvPr>
        </p:nvSpPr>
        <p:spPr>
          <a:xfrm>
            <a:off x="6266267" y="3592773"/>
            <a:ext cx="1818000" cy="9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080" name="Google Shape;1080;p25"/>
          <p:cNvSpPr txBox="1"/>
          <p:nvPr>
            <p:ph idx="6" type="ctrTitle"/>
          </p:nvPr>
        </p:nvSpPr>
        <p:spPr>
          <a:xfrm>
            <a:off x="5922888" y="3304700"/>
            <a:ext cx="25050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3">
  <p:cSld name="CUSTOM_15_1_3"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2" name="Google Shape;1082;p26"/>
          <p:cNvGrpSpPr/>
          <p:nvPr/>
        </p:nvGrpSpPr>
        <p:grpSpPr>
          <a:xfrm>
            <a:off x="-161" y="1055"/>
            <a:ext cx="9144322" cy="5141390"/>
            <a:chOff x="238550" y="877925"/>
            <a:chExt cx="7138425" cy="4013575"/>
          </a:xfrm>
        </p:grpSpPr>
        <p:sp>
          <p:nvSpPr>
            <p:cNvPr id="1083" name="Google Shape;1083;p26"/>
            <p:cNvSpPr/>
            <p:nvPr/>
          </p:nvSpPr>
          <p:spPr>
            <a:xfrm>
              <a:off x="495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4" name="Google Shape;1084;p26"/>
            <p:cNvSpPr/>
            <p:nvPr/>
          </p:nvSpPr>
          <p:spPr>
            <a:xfrm>
              <a:off x="7499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5" name="Google Shape;1085;p26"/>
            <p:cNvSpPr/>
            <p:nvPr/>
          </p:nvSpPr>
          <p:spPr>
            <a:xfrm>
              <a:off x="10048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26"/>
            <p:cNvSpPr/>
            <p:nvPr/>
          </p:nvSpPr>
          <p:spPr>
            <a:xfrm>
              <a:off x="12598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p26"/>
            <p:cNvSpPr/>
            <p:nvPr/>
          </p:nvSpPr>
          <p:spPr>
            <a:xfrm>
              <a:off x="15147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8" name="Google Shape;1088;p26"/>
            <p:cNvSpPr/>
            <p:nvPr/>
          </p:nvSpPr>
          <p:spPr>
            <a:xfrm>
              <a:off x="17696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p26"/>
            <p:cNvSpPr/>
            <p:nvPr/>
          </p:nvSpPr>
          <p:spPr>
            <a:xfrm>
              <a:off x="20243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0" name="Google Shape;1090;p26"/>
            <p:cNvSpPr/>
            <p:nvPr/>
          </p:nvSpPr>
          <p:spPr>
            <a:xfrm>
              <a:off x="2279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1" name="Google Shape;1091;p26"/>
            <p:cNvSpPr/>
            <p:nvPr/>
          </p:nvSpPr>
          <p:spPr>
            <a:xfrm>
              <a:off x="25341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2" name="Google Shape;1092;p26"/>
            <p:cNvSpPr/>
            <p:nvPr/>
          </p:nvSpPr>
          <p:spPr>
            <a:xfrm>
              <a:off x="27890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3" name="Google Shape;1093;p26"/>
            <p:cNvSpPr/>
            <p:nvPr/>
          </p:nvSpPr>
          <p:spPr>
            <a:xfrm>
              <a:off x="30440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4" name="Google Shape;1094;p26"/>
            <p:cNvSpPr/>
            <p:nvPr/>
          </p:nvSpPr>
          <p:spPr>
            <a:xfrm>
              <a:off x="32989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5" name="Google Shape;1095;p26"/>
            <p:cNvSpPr/>
            <p:nvPr/>
          </p:nvSpPr>
          <p:spPr>
            <a:xfrm>
              <a:off x="35538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6" name="Google Shape;1096;p26"/>
            <p:cNvSpPr/>
            <p:nvPr/>
          </p:nvSpPr>
          <p:spPr>
            <a:xfrm>
              <a:off x="38085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7" name="Google Shape;1097;p26"/>
            <p:cNvSpPr/>
            <p:nvPr/>
          </p:nvSpPr>
          <p:spPr>
            <a:xfrm>
              <a:off x="40634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8" name="Google Shape;1098;p26"/>
            <p:cNvSpPr/>
            <p:nvPr/>
          </p:nvSpPr>
          <p:spPr>
            <a:xfrm>
              <a:off x="43183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9" name="Google Shape;1099;p26"/>
            <p:cNvSpPr/>
            <p:nvPr/>
          </p:nvSpPr>
          <p:spPr>
            <a:xfrm>
              <a:off x="45733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0" name="Google Shape;1100;p26"/>
            <p:cNvSpPr/>
            <p:nvPr/>
          </p:nvSpPr>
          <p:spPr>
            <a:xfrm>
              <a:off x="48282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1" name="Google Shape;1101;p26"/>
            <p:cNvSpPr/>
            <p:nvPr/>
          </p:nvSpPr>
          <p:spPr>
            <a:xfrm>
              <a:off x="50831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2" name="Google Shape;1102;p26"/>
            <p:cNvSpPr/>
            <p:nvPr/>
          </p:nvSpPr>
          <p:spPr>
            <a:xfrm>
              <a:off x="5338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3" name="Google Shape;1103;p26"/>
            <p:cNvSpPr/>
            <p:nvPr/>
          </p:nvSpPr>
          <p:spPr>
            <a:xfrm>
              <a:off x="55927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4" name="Google Shape;1104;p26"/>
            <p:cNvSpPr/>
            <p:nvPr/>
          </p:nvSpPr>
          <p:spPr>
            <a:xfrm>
              <a:off x="58476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5" name="Google Shape;1105;p26"/>
            <p:cNvSpPr/>
            <p:nvPr/>
          </p:nvSpPr>
          <p:spPr>
            <a:xfrm>
              <a:off x="61025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6" name="Google Shape;1106;p26"/>
            <p:cNvSpPr/>
            <p:nvPr/>
          </p:nvSpPr>
          <p:spPr>
            <a:xfrm>
              <a:off x="63575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7" name="Google Shape;1107;p26"/>
            <p:cNvSpPr/>
            <p:nvPr/>
          </p:nvSpPr>
          <p:spPr>
            <a:xfrm>
              <a:off x="66124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8" name="Google Shape;1108;p26"/>
            <p:cNvSpPr/>
            <p:nvPr/>
          </p:nvSpPr>
          <p:spPr>
            <a:xfrm>
              <a:off x="68673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9" name="Google Shape;1109;p26"/>
            <p:cNvSpPr/>
            <p:nvPr/>
          </p:nvSpPr>
          <p:spPr>
            <a:xfrm>
              <a:off x="7122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0" name="Google Shape;1110;p26"/>
            <p:cNvSpPr/>
            <p:nvPr/>
          </p:nvSpPr>
          <p:spPr>
            <a:xfrm>
              <a:off x="238550" y="46548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1" name="Google Shape;1111;p26"/>
            <p:cNvSpPr/>
            <p:nvPr/>
          </p:nvSpPr>
          <p:spPr>
            <a:xfrm>
              <a:off x="238550" y="43999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2" name="Google Shape;1112;p26"/>
            <p:cNvSpPr/>
            <p:nvPr/>
          </p:nvSpPr>
          <p:spPr>
            <a:xfrm>
              <a:off x="238550" y="41450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3" name="Google Shape;1113;p26"/>
            <p:cNvSpPr/>
            <p:nvPr/>
          </p:nvSpPr>
          <p:spPr>
            <a:xfrm>
              <a:off x="238550" y="39001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4" name="Google Shape;1114;p26"/>
            <p:cNvSpPr/>
            <p:nvPr/>
          </p:nvSpPr>
          <p:spPr>
            <a:xfrm>
              <a:off x="238550" y="36454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5" name="Google Shape;1115;p26"/>
            <p:cNvSpPr/>
            <p:nvPr/>
          </p:nvSpPr>
          <p:spPr>
            <a:xfrm>
              <a:off x="238550" y="33905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6" name="Google Shape;1116;p26"/>
            <p:cNvSpPr/>
            <p:nvPr/>
          </p:nvSpPr>
          <p:spPr>
            <a:xfrm>
              <a:off x="238550" y="31456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7" name="Google Shape;1117;p26"/>
            <p:cNvSpPr/>
            <p:nvPr/>
          </p:nvSpPr>
          <p:spPr>
            <a:xfrm>
              <a:off x="238550" y="2890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8" name="Google Shape;1118;p26"/>
            <p:cNvSpPr/>
            <p:nvPr/>
          </p:nvSpPr>
          <p:spPr>
            <a:xfrm>
              <a:off x="238550" y="2635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9" name="Google Shape;1119;p26"/>
            <p:cNvSpPr/>
            <p:nvPr/>
          </p:nvSpPr>
          <p:spPr>
            <a:xfrm>
              <a:off x="238550" y="23911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0" name="Google Shape;1120;p26"/>
            <p:cNvSpPr/>
            <p:nvPr/>
          </p:nvSpPr>
          <p:spPr>
            <a:xfrm>
              <a:off x="238550" y="21362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1" name="Google Shape;1121;p26"/>
            <p:cNvSpPr/>
            <p:nvPr/>
          </p:nvSpPr>
          <p:spPr>
            <a:xfrm>
              <a:off x="238550" y="18813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2" name="Google Shape;1122;p26"/>
            <p:cNvSpPr/>
            <p:nvPr/>
          </p:nvSpPr>
          <p:spPr>
            <a:xfrm>
              <a:off x="238550" y="16366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3" name="Google Shape;1123;p26"/>
            <p:cNvSpPr/>
            <p:nvPr/>
          </p:nvSpPr>
          <p:spPr>
            <a:xfrm>
              <a:off x="238550" y="1381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4" name="Google Shape;1124;p26"/>
            <p:cNvSpPr/>
            <p:nvPr/>
          </p:nvSpPr>
          <p:spPr>
            <a:xfrm>
              <a:off x="238550" y="1126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125" name="Google Shape;1125;p26"/>
          <p:cNvPicPr preferRelativeResize="0"/>
          <p:nvPr/>
        </p:nvPicPr>
        <p:blipFill>
          <a:blip r:embed="rId2">
            <a:alphaModFix amt="92000"/>
          </a:blip>
          <a:stretch>
            <a:fillRect/>
          </a:stretch>
        </p:blipFill>
        <p:spPr>
          <a:xfrm>
            <a:off x="-70475" y="-35725"/>
            <a:ext cx="9284950" cy="5214951"/>
          </a:xfrm>
          <a:prstGeom prst="rect">
            <a:avLst/>
          </a:prstGeom>
          <a:noFill/>
          <a:ln>
            <a:noFill/>
          </a:ln>
        </p:spPr>
      </p:pic>
      <p:sp>
        <p:nvSpPr>
          <p:cNvPr id="1126" name="Google Shape;1126;p26"/>
          <p:cNvSpPr txBox="1"/>
          <p:nvPr>
            <p:ph type="ctrTitle"/>
          </p:nvPr>
        </p:nvSpPr>
        <p:spPr>
          <a:xfrm>
            <a:off x="722400" y="413182"/>
            <a:ext cx="7699200" cy="7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127" name="Google Shape;1127;p26"/>
          <p:cNvSpPr txBox="1"/>
          <p:nvPr>
            <p:ph idx="1" type="subTitle"/>
          </p:nvPr>
        </p:nvSpPr>
        <p:spPr>
          <a:xfrm>
            <a:off x="935349" y="3077101"/>
            <a:ext cx="2044500" cy="95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128" name="Google Shape;1128;p26"/>
          <p:cNvSpPr txBox="1"/>
          <p:nvPr>
            <p:ph idx="2" type="subTitle"/>
          </p:nvPr>
        </p:nvSpPr>
        <p:spPr>
          <a:xfrm>
            <a:off x="3549758" y="3077101"/>
            <a:ext cx="2044500" cy="95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129" name="Google Shape;1129;p26"/>
          <p:cNvSpPr txBox="1"/>
          <p:nvPr>
            <p:ph idx="3" type="ctrTitle"/>
          </p:nvPr>
        </p:nvSpPr>
        <p:spPr>
          <a:xfrm>
            <a:off x="933699" y="2760525"/>
            <a:ext cx="20478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1130" name="Google Shape;1130;p26"/>
          <p:cNvSpPr txBox="1"/>
          <p:nvPr>
            <p:ph idx="4" type="ctrTitle"/>
          </p:nvPr>
        </p:nvSpPr>
        <p:spPr>
          <a:xfrm>
            <a:off x="3548108" y="2760525"/>
            <a:ext cx="20478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1131" name="Google Shape;1131;p26"/>
          <p:cNvSpPr txBox="1"/>
          <p:nvPr>
            <p:ph idx="5" type="subTitle"/>
          </p:nvPr>
        </p:nvSpPr>
        <p:spPr>
          <a:xfrm>
            <a:off x="6164151" y="3077101"/>
            <a:ext cx="2044500" cy="95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132" name="Google Shape;1132;p26"/>
          <p:cNvSpPr txBox="1"/>
          <p:nvPr>
            <p:ph idx="6" type="ctrTitle"/>
          </p:nvPr>
        </p:nvSpPr>
        <p:spPr>
          <a:xfrm>
            <a:off x="6162501" y="2760525"/>
            <a:ext cx="20478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">
  <p:cSld name="TITLE_AND_TWO_COLUMNS_1_4_1">
    <p:spTree>
      <p:nvGrpSpPr>
        <p:cNvPr id="1133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4" name="Google Shape;1134;p27"/>
          <p:cNvGrpSpPr/>
          <p:nvPr/>
        </p:nvGrpSpPr>
        <p:grpSpPr>
          <a:xfrm>
            <a:off x="11" y="40"/>
            <a:ext cx="9144322" cy="5141390"/>
            <a:chOff x="238550" y="877925"/>
            <a:chExt cx="7138425" cy="4013575"/>
          </a:xfrm>
        </p:grpSpPr>
        <p:sp>
          <p:nvSpPr>
            <p:cNvPr id="1135" name="Google Shape;1135;p27"/>
            <p:cNvSpPr/>
            <p:nvPr/>
          </p:nvSpPr>
          <p:spPr>
            <a:xfrm>
              <a:off x="495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6" name="Google Shape;1136;p27"/>
            <p:cNvSpPr/>
            <p:nvPr/>
          </p:nvSpPr>
          <p:spPr>
            <a:xfrm>
              <a:off x="7499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7" name="Google Shape;1137;p27"/>
            <p:cNvSpPr/>
            <p:nvPr/>
          </p:nvSpPr>
          <p:spPr>
            <a:xfrm>
              <a:off x="10048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8" name="Google Shape;1138;p27"/>
            <p:cNvSpPr/>
            <p:nvPr/>
          </p:nvSpPr>
          <p:spPr>
            <a:xfrm>
              <a:off x="12598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9" name="Google Shape;1139;p27"/>
            <p:cNvSpPr/>
            <p:nvPr/>
          </p:nvSpPr>
          <p:spPr>
            <a:xfrm>
              <a:off x="15147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0" name="Google Shape;1140;p27"/>
            <p:cNvSpPr/>
            <p:nvPr/>
          </p:nvSpPr>
          <p:spPr>
            <a:xfrm>
              <a:off x="17696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1" name="Google Shape;1141;p27"/>
            <p:cNvSpPr/>
            <p:nvPr/>
          </p:nvSpPr>
          <p:spPr>
            <a:xfrm>
              <a:off x="20243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2" name="Google Shape;1142;p27"/>
            <p:cNvSpPr/>
            <p:nvPr/>
          </p:nvSpPr>
          <p:spPr>
            <a:xfrm>
              <a:off x="2279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3" name="Google Shape;1143;p27"/>
            <p:cNvSpPr/>
            <p:nvPr/>
          </p:nvSpPr>
          <p:spPr>
            <a:xfrm>
              <a:off x="25341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4" name="Google Shape;1144;p27"/>
            <p:cNvSpPr/>
            <p:nvPr/>
          </p:nvSpPr>
          <p:spPr>
            <a:xfrm>
              <a:off x="27890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5" name="Google Shape;1145;p27"/>
            <p:cNvSpPr/>
            <p:nvPr/>
          </p:nvSpPr>
          <p:spPr>
            <a:xfrm>
              <a:off x="30440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6" name="Google Shape;1146;p27"/>
            <p:cNvSpPr/>
            <p:nvPr/>
          </p:nvSpPr>
          <p:spPr>
            <a:xfrm>
              <a:off x="32989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7" name="Google Shape;1147;p27"/>
            <p:cNvSpPr/>
            <p:nvPr/>
          </p:nvSpPr>
          <p:spPr>
            <a:xfrm>
              <a:off x="35538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8" name="Google Shape;1148;p27"/>
            <p:cNvSpPr/>
            <p:nvPr/>
          </p:nvSpPr>
          <p:spPr>
            <a:xfrm>
              <a:off x="38085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9" name="Google Shape;1149;p27"/>
            <p:cNvSpPr/>
            <p:nvPr/>
          </p:nvSpPr>
          <p:spPr>
            <a:xfrm>
              <a:off x="40634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0" name="Google Shape;1150;p27"/>
            <p:cNvSpPr/>
            <p:nvPr/>
          </p:nvSpPr>
          <p:spPr>
            <a:xfrm>
              <a:off x="43183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1" name="Google Shape;1151;p27"/>
            <p:cNvSpPr/>
            <p:nvPr/>
          </p:nvSpPr>
          <p:spPr>
            <a:xfrm>
              <a:off x="45733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2" name="Google Shape;1152;p27"/>
            <p:cNvSpPr/>
            <p:nvPr/>
          </p:nvSpPr>
          <p:spPr>
            <a:xfrm>
              <a:off x="48282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3" name="Google Shape;1153;p27"/>
            <p:cNvSpPr/>
            <p:nvPr/>
          </p:nvSpPr>
          <p:spPr>
            <a:xfrm>
              <a:off x="50831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4" name="Google Shape;1154;p27"/>
            <p:cNvSpPr/>
            <p:nvPr/>
          </p:nvSpPr>
          <p:spPr>
            <a:xfrm>
              <a:off x="5338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5" name="Google Shape;1155;p27"/>
            <p:cNvSpPr/>
            <p:nvPr/>
          </p:nvSpPr>
          <p:spPr>
            <a:xfrm>
              <a:off x="55927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6" name="Google Shape;1156;p27"/>
            <p:cNvSpPr/>
            <p:nvPr/>
          </p:nvSpPr>
          <p:spPr>
            <a:xfrm>
              <a:off x="58476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7" name="Google Shape;1157;p27"/>
            <p:cNvSpPr/>
            <p:nvPr/>
          </p:nvSpPr>
          <p:spPr>
            <a:xfrm>
              <a:off x="61025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8" name="Google Shape;1158;p27"/>
            <p:cNvSpPr/>
            <p:nvPr/>
          </p:nvSpPr>
          <p:spPr>
            <a:xfrm>
              <a:off x="63575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9" name="Google Shape;1159;p27"/>
            <p:cNvSpPr/>
            <p:nvPr/>
          </p:nvSpPr>
          <p:spPr>
            <a:xfrm>
              <a:off x="66124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0" name="Google Shape;1160;p27"/>
            <p:cNvSpPr/>
            <p:nvPr/>
          </p:nvSpPr>
          <p:spPr>
            <a:xfrm>
              <a:off x="68673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1" name="Google Shape;1161;p27"/>
            <p:cNvSpPr/>
            <p:nvPr/>
          </p:nvSpPr>
          <p:spPr>
            <a:xfrm>
              <a:off x="7122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2" name="Google Shape;1162;p27"/>
            <p:cNvSpPr/>
            <p:nvPr/>
          </p:nvSpPr>
          <p:spPr>
            <a:xfrm>
              <a:off x="238550" y="46548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3" name="Google Shape;1163;p27"/>
            <p:cNvSpPr/>
            <p:nvPr/>
          </p:nvSpPr>
          <p:spPr>
            <a:xfrm>
              <a:off x="238550" y="43999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4" name="Google Shape;1164;p27"/>
            <p:cNvSpPr/>
            <p:nvPr/>
          </p:nvSpPr>
          <p:spPr>
            <a:xfrm>
              <a:off x="238550" y="41450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5" name="Google Shape;1165;p27"/>
            <p:cNvSpPr/>
            <p:nvPr/>
          </p:nvSpPr>
          <p:spPr>
            <a:xfrm>
              <a:off x="238550" y="39001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6" name="Google Shape;1166;p27"/>
            <p:cNvSpPr/>
            <p:nvPr/>
          </p:nvSpPr>
          <p:spPr>
            <a:xfrm>
              <a:off x="238550" y="36454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7" name="Google Shape;1167;p27"/>
            <p:cNvSpPr/>
            <p:nvPr/>
          </p:nvSpPr>
          <p:spPr>
            <a:xfrm>
              <a:off x="238550" y="33905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8" name="Google Shape;1168;p27"/>
            <p:cNvSpPr/>
            <p:nvPr/>
          </p:nvSpPr>
          <p:spPr>
            <a:xfrm>
              <a:off x="238550" y="31456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9" name="Google Shape;1169;p27"/>
            <p:cNvSpPr/>
            <p:nvPr/>
          </p:nvSpPr>
          <p:spPr>
            <a:xfrm>
              <a:off x="238550" y="2890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0" name="Google Shape;1170;p27"/>
            <p:cNvSpPr/>
            <p:nvPr/>
          </p:nvSpPr>
          <p:spPr>
            <a:xfrm>
              <a:off x="238550" y="2635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1" name="Google Shape;1171;p27"/>
            <p:cNvSpPr/>
            <p:nvPr/>
          </p:nvSpPr>
          <p:spPr>
            <a:xfrm>
              <a:off x="238550" y="23911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2" name="Google Shape;1172;p27"/>
            <p:cNvSpPr/>
            <p:nvPr/>
          </p:nvSpPr>
          <p:spPr>
            <a:xfrm>
              <a:off x="238550" y="21362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3" name="Google Shape;1173;p27"/>
            <p:cNvSpPr/>
            <p:nvPr/>
          </p:nvSpPr>
          <p:spPr>
            <a:xfrm>
              <a:off x="238550" y="18813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4" name="Google Shape;1174;p27"/>
            <p:cNvSpPr/>
            <p:nvPr/>
          </p:nvSpPr>
          <p:spPr>
            <a:xfrm>
              <a:off x="238550" y="16366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5" name="Google Shape;1175;p27"/>
            <p:cNvSpPr/>
            <p:nvPr/>
          </p:nvSpPr>
          <p:spPr>
            <a:xfrm>
              <a:off x="238550" y="1381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6" name="Google Shape;1176;p27"/>
            <p:cNvSpPr/>
            <p:nvPr/>
          </p:nvSpPr>
          <p:spPr>
            <a:xfrm>
              <a:off x="238550" y="1126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177" name="Google Shape;1177;p27"/>
          <p:cNvPicPr preferRelativeResize="0"/>
          <p:nvPr/>
        </p:nvPicPr>
        <p:blipFill>
          <a:blip r:embed="rId2">
            <a:alphaModFix amt="91000"/>
          </a:blip>
          <a:stretch>
            <a:fillRect/>
          </a:stretch>
        </p:blipFill>
        <p:spPr>
          <a:xfrm>
            <a:off x="-49625" y="-24025"/>
            <a:ext cx="9243248" cy="519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78" name="Google Shape;1178;p27"/>
          <p:cNvSpPr txBox="1"/>
          <p:nvPr>
            <p:ph type="title"/>
          </p:nvPr>
        </p:nvSpPr>
        <p:spPr>
          <a:xfrm>
            <a:off x="714850" y="466327"/>
            <a:ext cx="7714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  <p:sp>
        <p:nvSpPr>
          <p:cNvPr id="1179" name="Google Shape;1179;p27"/>
          <p:cNvSpPr txBox="1"/>
          <p:nvPr>
            <p:ph idx="1" type="subTitle"/>
          </p:nvPr>
        </p:nvSpPr>
        <p:spPr>
          <a:xfrm>
            <a:off x="726688" y="2201504"/>
            <a:ext cx="2349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0" name="Google Shape;1180;p27"/>
          <p:cNvSpPr txBox="1"/>
          <p:nvPr>
            <p:ph idx="2" type="subTitle"/>
          </p:nvPr>
        </p:nvSpPr>
        <p:spPr>
          <a:xfrm>
            <a:off x="3415862" y="2201504"/>
            <a:ext cx="2349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1" name="Google Shape;1181;p27"/>
          <p:cNvSpPr txBox="1"/>
          <p:nvPr>
            <p:ph idx="3" type="subTitle"/>
          </p:nvPr>
        </p:nvSpPr>
        <p:spPr>
          <a:xfrm>
            <a:off x="3344556" y="3810328"/>
            <a:ext cx="2481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2" name="Google Shape;1182;p27"/>
          <p:cNvSpPr txBox="1"/>
          <p:nvPr>
            <p:ph idx="4" type="subTitle"/>
          </p:nvPr>
        </p:nvSpPr>
        <p:spPr>
          <a:xfrm>
            <a:off x="598350" y="1699979"/>
            <a:ext cx="2624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b="1" i="1"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183" name="Google Shape;1183;p27"/>
          <p:cNvSpPr txBox="1"/>
          <p:nvPr>
            <p:ph idx="5" type="subTitle"/>
          </p:nvPr>
        </p:nvSpPr>
        <p:spPr>
          <a:xfrm>
            <a:off x="3273550" y="1699979"/>
            <a:ext cx="2624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b="1" i="1"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184" name="Google Shape;1184;p27"/>
          <p:cNvSpPr txBox="1"/>
          <p:nvPr>
            <p:ph idx="6" type="subTitle"/>
          </p:nvPr>
        </p:nvSpPr>
        <p:spPr>
          <a:xfrm>
            <a:off x="3344803" y="3308800"/>
            <a:ext cx="2481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b="1" i="1"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185" name="Google Shape;1185;p27"/>
          <p:cNvSpPr txBox="1"/>
          <p:nvPr>
            <p:ph idx="7" type="subTitle"/>
          </p:nvPr>
        </p:nvSpPr>
        <p:spPr>
          <a:xfrm>
            <a:off x="6015373" y="3810326"/>
            <a:ext cx="2481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6" name="Google Shape;1186;p27"/>
          <p:cNvSpPr txBox="1"/>
          <p:nvPr>
            <p:ph idx="8" type="subTitle"/>
          </p:nvPr>
        </p:nvSpPr>
        <p:spPr>
          <a:xfrm>
            <a:off x="6024736" y="3308800"/>
            <a:ext cx="2481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b="1" i="1"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CUSTOM_15_1_4_1">
    <p:spTree>
      <p:nvGrpSpPr>
        <p:cNvPr id="1187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8" name="Google Shape;1188;p28"/>
          <p:cNvGrpSpPr/>
          <p:nvPr/>
        </p:nvGrpSpPr>
        <p:grpSpPr>
          <a:xfrm>
            <a:off x="-161" y="1055"/>
            <a:ext cx="9144322" cy="5141390"/>
            <a:chOff x="238550" y="877925"/>
            <a:chExt cx="7138425" cy="4013575"/>
          </a:xfrm>
        </p:grpSpPr>
        <p:sp>
          <p:nvSpPr>
            <p:cNvPr id="1189" name="Google Shape;1189;p28"/>
            <p:cNvSpPr/>
            <p:nvPr/>
          </p:nvSpPr>
          <p:spPr>
            <a:xfrm>
              <a:off x="495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0" name="Google Shape;1190;p28"/>
            <p:cNvSpPr/>
            <p:nvPr/>
          </p:nvSpPr>
          <p:spPr>
            <a:xfrm>
              <a:off x="7499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1" name="Google Shape;1191;p28"/>
            <p:cNvSpPr/>
            <p:nvPr/>
          </p:nvSpPr>
          <p:spPr>
            <a:xfrm>
              <a:off x="10048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2" name="Google Shape;1192;p28"/>
            <p:cNvSpPr/>
            <p:nvPr/>
          </p:nvSpPr>
          <p:spPr>
            <a:xfrm>
              <a:off x="12598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3" name="Google Shape;1193;p28"/>
            <p:cNvSpPr/>
            <p:nvPr/>
          </p:nvSpPr>
          <p:spPr>
            <a:xfrm>
              <a:off x="15147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4" name="Google Shape;1194;p28"/>
            <p:cNvSpPr/>
            <p:nvPr/>
          </p:nvSpPr>
          <p:spPr>
            <a:xfrm>
              <a:off x="17696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5" name="Google Shape;1195;p28"/>
            <p:cNvSpPr/>
            <p:nvPr/>
          </p:nvSpPr>
          <p:spPr>
            <a:xfrm>
              <a:off x="20243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p28"/>
            <p:cNvSpPr/>
            <p:nvPr/>
          </p:nvSpPr>
          <p:spPr>
            <a:xfrm>
              <a:off x="2279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7" name="Google Shape;1197;p28"/>
            <p:cNvSpPr/>
            <p:nvPr/>
          </p:nvSpPr>
          <p:spPr>
            <a:xfrm>
              <a:off x="25341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8" name="Google Shape;1198;p28"/>
            <p:cNvSpPr/>
            <p:nvPr/>
          </p:nvSpPr>
          <p:spPr>
            <a:xfrm>
              <a:off x="27890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9" name="Google Shape;1199;p28"/>
            <p:cNvSpPr/>
            <p:nvPr/>
          </p:nvSpPr>
          <p:spPr>
            <a:xfrm>
              <a:off x="30440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0" name="Google Shape;1200;p28"/>
            <p:cNvSpPr/>
            <p:nvPr/>
          </p:nvSpPr>
          <p:spPr>
            <a:xfrm>
              <a:off x="32989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1" name="Google Shape;1201;p28"/>
            <p:cNvSpPr/>
            <p:nvPr/>
          </p:nvSpPr>
          <p:spPr>
            <a:xfrm>
              <a:off x="35538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2" name="Google Shape;1202;p28"/>
            <p:cNvSpPr/>
            <p:nvPr/>
          </p:nvSpPr>
          <p:spPr>
            <a:xfrm>
              <a:off x="38085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3" name="Google Shape;1203;p28"/>
            <p:cNvSpPr/>
            <p:nvPr/>
          </p:nvSpPr>
          <p:spPr>
            <a:xfrm>
              <a:off x="40634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4" name="Google Shape;1204;p28"/>
            <p:cNvSpPr/>
            <p:nvPr/>
          </p:nvSpPr>
          <p:spPr>
            <a:xfrm>
              <a:off x="43183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5" name="Google Shape;1205;p28"/>
            <p:cNvSpPr/>
            <p:nvPr/>
          </p:nvSpPr>
          <p:spPr>
            <a:xfrm>
              <a:off x="45733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6" name="Google Shape;1206;p28"/>
            <p:cNvSpPr/>
            <p:nvPr/>
          </p:nvSpPr>
          <p:spPr>
            <a:xfrm>
              <a:off x="48282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7" name="Google Shape;1207;p28"/>
            <p:cNvSpPr/>
            <p:nvPr/>
          </p:nvSpPr>
          <p:spPr>
            <a:xfrm>
              <a:off x="50831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8" name="Google Shape;1208;p28"/>
            <p:cNvSpPr/>
            <p:nvPr/>
          </p:nvSpPr>
          <p:spPr>
            <a:xfrm>
              <a:off x="5338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9" name="Google Shape;1209;p28"/>
            <p:cNvSpPr/>
            <p:nvPr/>
          </p:nvSpPr>
          <p:spPr>
            <a:xfrm>
              <a:off x="55927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0" name="Google Shape;1210;p28"/>
            <p:cNvSpPr/>
            <p:nvPr/>
          </p:nvSpPr>
          <p:spPr>
            <a:xfrm>
              <a:off x="58476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1" name="Google Shape;1211;p28"/>
            <p:cNvSpPr/>
            <p:nvPr/>
          </p:nvSpPr>
          <p:spPr>
            <a:xfrm>
              <a:off x="61025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2" name="Google Shape;1212;p28"/>
            <p:cNvSpPr/>
            <p:nvPr/>
          </p:nvSpPr>
          <p:spPr>
            <a:xfrm>
              <a:off x="63575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3" name="Google Shape;1213;p28"/>
            <p:cNvSpPr/>
            <p:nvPr/>
          </p:nvSpPr>
          <p:spPr>
            <a:xfrm>
              <a:off x="66124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4" name="Google Shape;1214;p28"/>
            <p:cNvSpPr/>
            <p:nvPr/>
          </p:nvSpPr>
          <p:spPr>
            <a:xfrm>
              <a:off x="68673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5" name="Google Shape;1215;p28"/>
            <p:cNvSpPr/>
            <p:nvPr/>
          </p:nvSpPr>
          <p:spPr>
            <a:xfrm>
              <a:off x="7122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6" name="Google Shape;1216;p28"/>
            <p:cNvSpPr/>
            <p:nvPr/>
          </p:nvSpPr>
          <p:spPr>
            <a:xfrm>
              <a:off x="238550" y="46548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7" name="Google Shape;1217;p28"/>
            <p:cNvSpPr/>
            <p:nvPr/>
          </p:nvSpPr>
          <p:spPr>
            <a:xfrm>
              <a:off x="238550" y="43999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8" name="Google Shape;1218;p28"/>
            <p:cNvSpPr/>
            <p:nvPr/>
          </p:nvSpPr>
          <p:spPr>
            <a:xfrm>
              <a:off x="238550" y="41450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9" name="Google Shape;1219;p28"/>
            <p:cNvSpPr/>
            <p:nvPr/>
          </p:nvSpPr>
          <p:spPr>
            <a:xfrm>
              <a:off x="238550" y="39001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0" name="Google Shape;1220;p28"/>
            <p:cNvSpPr/>
            <p:nvPr/>
          </p:nvSpPr>
          <p:spPr>
            <a:xfrm>
              <a:off x="238550" y="36454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1" name="Google Shape;1221;p28"/>
            <p:cNvSpPr/>
            <p:nvPr/>
          </p:nvSpPr>
          <p:spPr>
            <a:xfrm>
              <a:off x="238550" y="33905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2" name="Google Shape;1222;p28"/>
            <p:cNvSpPr/>
            <p:nvPr/>
          </p:nvSpPr>
          <p:spPr>
            <a:xfrm>
              <a:off x="238550" y="31456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3" name="Google Shape;1223;p28"/>
            <p:cNvSpPr/>
            <p:nvPr/>
          </p:nvSpPr>
          <p:spPr>
            <a:xfrm>
              <a:off x="238550" y="2890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4" name="Google Shape;1224;p28"/>
            <p:cNvSpPr/>
            <p:nvPr/>
          </p:nvSpPr>
          <p:spPr>
            <a:xfrm>
              <a:off x="238550" y="2635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5" name="Google Shape;1225;p28"/>
            <p:cNvSpPr/>
            <p:nvPr/>
          </p:nvSpPr>
          <p:spPr>
            <a:xfrm>
              <a:off x="238550" y="23911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6" name="Google Shape;1226;p28"/>
            <p:cNvSpPr/>
            <p:nvPr/>
          </p:nvSpPr>
          <p:spPr>
            <a:xfrm>
              <a:off x="238550" y="21362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7" name="Google Shape;1227;p28"/>
            <p:cNvSpPr/>
            <p:nvPr/>
          </p:nvSpPr>
          <p:spPr>
            <a:xfrm>
              <a:off x="238550" y="18813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8" name="Google Shape;1228;p28"/>
            <p:cNvSpPr/>
            <p:nvPr/>
          </p:nvSpPr>
          <p:spPr>
            <a:xfrm>
              <a:off x="238550" y="16366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9" name="Google Shape;1229;p28"/>
            <p:cNvSpPr/>
            <p:nvPr/>
          </p:nvSpPr>
          <p:spPr>
            <a:xfrm>
              <a:off x="238550" y="1381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0" name="Google Shape;1230;p28"/>
            <p:cNvSpPr/>
            <p:nvPr/>
          </p:nvSpPr>
          <p:spPr>
            <a:xfrm>
              <a:off x="238550" y="1126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231" name="Google Shape;1231;p28"/>
          <p:cNvPicPr preferRelativeResize="0"/>
          <p:nvPr/>
        </p:nvPicPr>
        <p:blipFill>
          <a:blip r:embed="rId2">
            <a:alphaModFix amt="93000"/>
          </a:blip>
          <a:stretch>
            <a:fillRect/>
          </a:stretch>
        </p:blipFill>
        <p:spPr>
          <a:xfrm>
            <a:off x="-44175" y="-20950"/>
            <a:ext cx="9232348" cy="5185401"/>
          </a:xfrm>
          <a:prstGeom prst="rect">
            <a:avLst/>
          </a:prstGeom>
          <a:noFill/>
          <a:ln>
            <a:noFill/>
          </a:ln>
        </p:spPr>
      </p:pic>
      <p:sp>
        <p:nvSpPr>
          <p:cNvPr id="1232" name="Google Shape;1232;p28"/>
          <p:cNvSpPr txBox="1"/>
          <p:nvPr>
            <p:ph type="ctrTitle"/>
          </p:nvPr>
        </p:nvSpPr>
        <p:spPr>
          <a:xfrm>
            <a:off x="720050" y="414212"/>
            <a:ext cx="76992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233" name="Google Shape;1233;p28"/>
          <p:cNvSpPr txBox="1"/>
          <p:nvPr>
            <p:ph idx="1" type="subTitle"/>
          </p:nvPr>
        </p:nvSpPr>
        <p:spPr>
          <a:xfrm>
            <a:off x="694442" y="3275425"/>
            <a:ext cx="1764600" cy="95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234" name="Google Shape;1234;p28"/>
          <p:cNvSpPr txBox="1"/>
          <p:nvPr>
            <p:ph idx="2" type="subTitle"/>
          </p:nvPr>
        </p:nvSpPr>
        <p:spPr>
          <a:xfrm>
            <a:off x="2680998" y="3275425"/>
            <a:ext cx="1768200" cy="95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235" name="Google Shape;1235;p28"/>
          <p:cNvSpPr txBox="1"/>
          <p:nvPr>
            <p:ph idx="3" type="ctrTitle"/>
          </p:nvPr>
        </p:nvSpPr>
        <p:spPr>
          <a:xfrm>
            <a:off x="693000" y="2912925"/>
            <a:ext cx="17682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1236" name="Google Shape;1236;p28"/>
          <p:cNvSpPr txBox="1"/>
          <p:nvPr>
            <p:ph idx="4" type="ctrTitle"/>
          </p:nvPr>
        </p:nvSpPr>
        <p:spPr>
          <a:xfrm>
            <a:off x="2680156" y="2912925"/>
            <a:ext cx="17709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1237" name="Google Shape;1237;p28"/>
          <p:cNvSpPr txBox="1"/>
          <p:nvPr>
            <p:ph idx="5" type="subTitle"/>
          </p:nvPr>
        </p:nvSpPr>
        <p:spPr>
          <a:xfrm>
            <a:off x="4671154" y="3275425"/>
            <a:ext cx="1768200" cy="95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238" name="Google Shape;1238;p28"/>
          <p:cNvSpPr txBox="1"/>
          <p:nvPr>
            <p:ph idx="6" type="ctrTitle"/>
          </p:nvPr>
        </p:nvSpPr>
        <p:spPr>
          <a:xfrm>
            <a:off x="4670012" y="2912925"/>
            <a:ext cx="17709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1239" name="Google Shape;1239;p28"/>
          <p:cNvSpPr txBox="1"/>
          <p:nvPr>
            <p:ph idx="7" type="subTitle"/>
          </p:nvPr>
        </p:nvSpPr>
        <p:spPr>
          <a:xfrm>
            <a:off x="6661311" y="3275438"/>
            <a:ext cx="1768200" cy="95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240" name="Google Shape;1240;p28"/>
          <p:cNvSpPr txBox="1"/>
          <p:nvPr>
            <p:ph idx="8" type="ctrTitle"/>
          </p:nvPr>
        </p:nvSpPr>
        <p:spPr>
          <a:xfrm>
            <a:off x="6659867" y="2912937"/>
            <a:ext cx="17709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">
  <p:cSld name="TITLE_AND_TWO_COLUMNS_1_4_1_1">
    <p:spTree>
      <p:nvGrpSpPr>
        <p:cNvPr id="124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2" name="Google Shape;1242;p29"/>
          <p:cNvGrpSpPr/>
          <p:nvPr/>
        </p:nvGrpSpPr>
        <p:grpSpPr>
          <a:xfrm>
            <a:off x="-161" y="1055"/>
            <a:ext cx="9144322" cy="5141390"/>
            <a:chOff x="238550" y="877925"/>
            <a:chExt cx="7138425" cy="4013575"/>
          </a:xfrm>
        </p:grpSpPr>
        <p:sp>
          <p:nvSpPr>
            <p:cNvPr id="1243" name="Google Shape;1243;p29"/>
            <p:cNvSpPr/>
            <p:nvPr/>
          </p:nvSpPr>
          <p:spPr>
            <a:xfrm>
              <a:off x="495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4" name="Google Shape;1244;p29"/>
            <p:cNvSpPr/>
            <p:nvPr/>
          </p:nvSpPr>
          <p:spPr>
            <a:xfrm>
              <a:off x="7499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5" name="Google Shape;1245;p29"/>
            <p:cNvSpPr/>
            <p:nvPr/>
          </p:nvSpPr>
          <p:spPr>
            <a:xfrm>
              <a:off x="10048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6" name="Google Shape;1246;p29"/>
            <p:cNvSpPr/>
            <p:nvPr/>
          </p:nvSpPr>
          <p:spPr>
            <a:xfrm>
              <a:off x="12598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7" name="Google Shape;1247;p29"/>
            <p:cNvSpPr/>
            <p:nvPr/>
          </p:nvSpPr>
          <p:spPr>
            <a:xfrm>
              <a:off x="15147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8" name="Google Shape;1248;p29"/>
            <p:cNvSpPr/>
            <p:nvPr/>
          </p:nvSpPr>
          <p:spPr>
            <a:xfrm>
              <a:off x="17696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9" name="Google Shape;1249;p29"/>
            <p:cNvSpPr/>
            <p:nvPr/>
          </p:nvSpPr>
          <p:spPr>
            <a:xfrm>
              <a:off x="20243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0" name="Google Shape;1250;p29"/>
            <p:cNvSpPr/>
            <p:nvPr/>
          </p:nvSpPr>
          <p:spPr>
            <a:xfrm>
              <a:off x="2279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1" name="Google Shape;1251;p29"/>
            <p:cNvSpPr/>
            <p:nvPr/>
          </p:nvSpPr>
          <p:spPr>
            <a:xfrm>
              <a:off x="25341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2" name="Google Shape;1252;p29"/>
            <p:cNvSpPr/>
            <p:nvPr/>
          </p:nvSpPr>
          <p:spPr>
            <a:xfrm>
              <a:off x="27890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3" name="Google Shape;1253;p29"/>
            <p:cNvSpPr/>
            <p:nvPr/>
          </p:nvSpPr>
          <p:spPr>
            <a:xfrm>
              <a:off x="30440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4" name="Google Shape;1254;p29"/>
            <p:cNvSpPr/>
            <p:nvPr/>
          </p:nvSpPr>
          <p:spPr>
            <a:xfrm>
              <a:off x="32989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5" name="Google Shape;1255;p29"/>
            <p:cNvSpPr/>
            <p:nvPr/>
          </p:nvSpPr>
          <p:spPr>
            <a:xfrm>
              <a:off x="35538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6" name="Google Shape;1256;p29"/>
            <p:cNvSpPr/>
            <p:nvPr/>
          </p:nvSpPr>
          <p:spPr>
            <a:xfrm>
              <a:off x="38085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7" name="Google Shape;1257;p29"/>
            <p:cNvSpPr/>
            <p:nvPr/>
          </p:nvSpPr>
          <p:spPr>
            <a:xfrm>
              <a:off x="40634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8" name="Google Shape;1258;p29"/>
            <p:cNvSpPr/>
            <p:nvPr/>
          </p:nvSpPr>
          <p:spPr>
            <a:xfrm>
              <a:off x="43183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9" name="Google Shape;1259;p29"/>
            <p:cNvSpPr/>
            <p:nvPr/>
          </p:nvSpPr>
          <p:spPr>
            <a:xfrm>
              <a:off x="45733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0" name="Google Shape;1260;p29"/>
            <p:cNvSpPr/>
            <p:nvPr/>
          </p:nvSpPr>
          <p:spPr>
            <a:xfrm>
              <a:off x="48282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1" name="Google Shape;1261;p29"/>
            <p:cNvSpPr/>
            <p:nvPr/>
          </p:nvSpPr>
          <p:spPr>
            <a:xfrm>
              <a:off x="50831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2" name="Google Shape;1262;p29"/>
            <p:cNvSpPr/>
            <p:nvPr/>
          </p:nvSpPr>
          <p:spPr>
            <a:xfrm>
              <a:off x="5338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3" name="Google Shape;1263;p29"/>
            <p:cNvSpPr/>
            <p:nvPr/>
          </p:nvSpPr>
          <p:spPr>
            <a:xfrm>
              <a:off x="55927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4" name="Google Shape;1264;p29"/>
            <p:cNvSpPr/>
            <p:nvPr/>
          </p:nvSpPr>
          <p:spPr>
            <a:xfrm>
              <a:off x="58476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5" name="Google Shape;1265;p29"/>
            <p:cNvSpPr/>
            <p:nvPr/>
          </p:nvSpPr>
          <p:spPr>
            <a:xfrm>
              <a:off x="61025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6" name="Google Shape;1266;p29"/>
            <p:cNvSpPr/>
            <p:nvPr/>
          </p:nvSpPr>
          <p:spPr>
            <a:xfrm>
              <a:off x="63575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7" name="Google Shape;1267;p29"/>
            <p:cNvSpPr/>
            <p:nvPr/>
          </p:nvSpPr>
          <p:spPr>
            <a:xfrm>
              <a:off x="66124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8" name="Google Shape;1268;p29"/>
            <p:cNvSpPr/>
            <p:nvPr/>
          </p:nvSpPr>
          <p:spPr>
            <a:xfrm>
              <a:off x="68673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9" name="Google Shape;1269;p29"/>
            <p:cNvSpPr/>
            <p:nvPr/>
          </p:nvSpPr>
          <p:spPr>
            <a:xfrm>
              <a:off x="7122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0" name="Google Shape;1270;p29"/>
            <p:cNvSpPr/>
            <p:nvPr/>
          </p:nvSpPr>
          <p:spPr>
            <a:xfrm>
              <a:off x="238550" y="46548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1" name="Google Shape;1271;p29"/>
            <p:cNvSpPr/>
            <p:nvPr/>
          </p:nvSpPr>
          <p:spPr>
            <a:xfrm>
              <a:off x="238550" y="43999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2" name="Google Shape;1272;p29"/>
            <p:cNvSpPr/>
            <p:nvPr/>
          </p:nvSpPr>
          <p:spPr>
            <a:xfrm>
              <a:off x="238550" y="41450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3" name="Google Shape;1273;p29"/>
            <p:cNvSpPr/>
            <p:nvPr/>
          </p:nvSpPr>
          <p:spPr>
            <a:xfrm>
              <a:off x="238550" y="39001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4" name="Google Shape;1274;p29"/>
            <p:cNvSpPr/>
            <p:nvPr/>
          </p:nvSpPr>
          <p:spPr>
            <a:xfrm>
              <a:off x="238550" y="36454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5" name="Google Shape;1275;p29"/>
            <p:cNvSpPr/>
            <p:nvPr/>
          </p:nvSpPr>
          <p:spPr>
            <a:xfrm>
              <a:off x="238550" y="33905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6" name="Google Shape;1276;p29"/>
            <p:cNvSpPr/>
            <p:nvPr/>
          </p:nvSpPr>
          <p:spPr>
            <a:xfrm>
              <a:off x="238550" y="31456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7" name="Google Shape;1277;p29"/>
            <p:cNvSpPr/>
            <p:nvPr/>
          </p:nvSpPr>
          <p:spPr>
            <a:xfrm>
              <a:off x="238550" y="2890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8" name="Google Shape;1278;p29"/>
            <p:cNvSpPr/>
            <p:nvPr/>
          </p:nvSpPr>
          <p:spPr>
            <a:xfrm>
              <a:off x="238550" y="2635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9" name="Google Shape;1279;p29"/>
            <p:cNvSpPr/>
            <p:nvPr/>
          </p:nvSpPr>
          <p:spPr>
            <a:xfrm>
              <a:off x="238550" y="23911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0" name="Google Shape;1280;p29"/>
            <p:cNvSpPr/>
            <p:nvPr/>
          </p:nvSpPr>
          <p:spPr>
            <a:xfrm>
              <a:off x="238550" y="21362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1" name="Google Shape;1281;p29"/>
            <p:cNvSpPr/>
            <p:nvPr/>
          </p:nvSpPr>
          <p:spPr>
            <a:xfrm>
              <a:off x="238550" y="18813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2" name="Google Shape;1282;p29"/>
            <p:cNvSpPr/>
            <p:nvPr/>
          </p:nvSpPr>
          <p:spPr>
            <a:xfrm>
              <a:off x="238550" y="16366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3" name="Google Shape;1283;p29"/>
            <p:cNvSpPr/>
            <p:nvPr/>
          </p:nvSpPr>
          <p:spPr>
            <a:xfrm>
              <a:off x="238550" y="1381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4" name="Google Shape;1284;p29"/>
            <p:cNvSpPr/>
            <p:nvPr/>
          </p:nvSpPr>
          <p:spPr>
            <a:xfrm>
              <a:off x="238550" y="1126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285" name="Google Shape;1285;p29"/>
          <p:cNvPicPr preferRelativeResize="0"/>
          <p:nvPr/>
        </p:nvPicPr>
        <p:blipFill>
          <a:blip r:embed="rId2">
            <a:alphaModFix amt="92000"/>
          </a:blip>
          <a:stretch>
            <a:fillRect/>
          </a:stretch>
        </p:blipFill>
        <p:spPr>
          <a:xfrm>
            <a:off x="-41850" y="-19650"/>
            <a:ext cx="9227702" cy="5182799"/>
          </a:xfrm>
          <a:prstGeom prst="rect">
            <a:avLst/>
          </a:prstGeom>
          <a:noFill/>
          <a:ln>
            <a:noFill/>
          </a:ln>
        </p:spPr>
      </p:pic>
      <p:sp>
        <p:nvSpPr>
          <p:cNvPr id="1286" name="Google Shape;1286;p29"/>
          <p:cNvSpPr txBox="1"/>
          <p:nvPr>
            <p:ph type="title"/>
          </p:nvPr>
        </p:nvSpPr>
        <p:spPr>
          <a:xfrm>
            <a:off x="714850" y="468400"/>
            <a:ext cx="7714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  <p:sp>
        <p:nvSpPr>
          <p:cNvPr id="1287" name="Google Shape;1287;p29"/>
          <p:cNvSpPr txBox="1"/>
          <p:nvPr>
            <p:ph idx="1" type="subTitle"/>
          </p:nvPr>
        </p:nvSpPr>
        <p:spPr>
          <a:xfrm>
            <a:off x="829050" y="2108989"/>
            <a:ext cx="1879800" cy="5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8" name="Google Shape;1288;p29"/>
          <p:cNvSpPr txBox="1"/>
          <p:nvPr>
            <p:ph idx="2" type="subTitle"/>
          </p:nvPr>
        </p:nvSpPr>
        <p:spPr>
          <a:xfrm>
            <a:off x="830659" y="1674425"/>
            <a:ext cx="1876500" cy="4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i="1" sz="24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289" name="Google Shape;1289;p29"/>
          <p:cNvSpPr txBox="1"/>
          <p:nvPr>
            <p:ph idx="3" type="subTitle"/>
          </p:nvPr>
        </p:nvSpPr>
        <p:spPr>
          <a:xfrm>
            <a:off x="3633700" y="2109170"/>
            <a:ext cx="1876500" cy="5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0" name="Google Shape;1290;p29"/>
          <p:cNvSpPr txBox="1"/>
          <p:nvPr>
            <p:ph idx="4" type="subTitle"/>
          </p:nvPr>
        </p:nvSpPr>
        <p:spPr>
          <a:xfrm>
            <a:off x="3635351" y="1674425"/>
            <a:ext cx="1873200" cy="4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i="1"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291" name="Google Shape;1291;p29"/>
          <p:cNvSpPr txBox="1"/>
          <p:nvPr>
            <p:ph idx="5" type="subTitle"/>
          </p:nvPr>
        </p:nvSpPr>
        <p:spPr>
          <a:xfrm>
            <a:off x="6438350" y="2109170"/>
            <a:ext cx="1873200" cy="58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2" name="Google Shape;1292;p29"/>
          <p:cNvSpPr txBox="1"/>
          <p:nvPr>
            <p:ph idx="6" type="subTitle"/>
          </p:nvPr>
        </p:nvSpPr>
        <p:spPr>
          <a:xfrm>
            <a:off x="6439953" y="1674425"/>
            <a:ext cx="1869900" cy="4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i="1"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293" name="Google Shape;1293;p29"/>
          <p:cNvSpPr txBox="1"/>
          <p:nvPr>
            <p:ph idx="7" type="subTitle"/>
          </p:nvPr>
        </p:nvSpPr>
        <p:spPr>
          <a:xfrm>
            <a:off x="829050" y="3561950"/>
            <a:ext cx="1879800" cy="58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4" name="Google Shape;1294;p29"/>
          <p:cNvSpPr txBox="1"/>
          <p:nvPr>
            <p:ph idx="8" type="subTitle"/>
          </p:nvPr>
        </p:nvSpPr>
        <p:spPr>
          <a:xfrm>
            <a:off x="830659" y="3129028"/>
            <a:ext cx="1876500" cy="4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i="1"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295" name="Google Shape;1295;p29"/>
          <p:cNvSpPr txBox="1"/>
          <p:nvPr>
            <p:ph idx="9" type="subTitle"/>
          </p:nvPr>
        </p:nvSpPr>
        <p:spPr>
          <a:xfrm>
            <a:off x="3633700" y="3561949"/>
            <a:ext cx="1876500" cy="58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6" name="Google Shape;1296;p29"/>
          <p:cNvSpPr txBox="1"/>
          <p:nvPr>
            <p:ph idx="13" type="subTitle"/>
          </p:nvPr>
        </p:nvSpPr>
        <p:spPr>
          <a:xfrm>
            <a:off x="3635306" y="3129752"/>
            <a:ext cx="1873200" cy="4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i="1"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297" name="Google Shape;1297;p29"/>
          <p:cNvSpPr txBox="1"/>
          <p:nvPr>
            <p:ph idx="14" type="subTitle"/>
          </p:nvPr>
        </p:nvSpPr>
        <p:spPr>
          <a:xfrm>
            <a:off x="6438350" y="3562674"/>
            <a:ext cx="1873200" cy="58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8" name="Google Shape;1298;p29"/>
          <p:cNvSpPr txBox="1"/>
          <p:nvPr>
            <p:ph idx="15" type="subTitle"/>
          </p:nvPr>
        </p:nvSpPr>
        <p:spPr>
          <a:xfrm>
            <a:off x="6439953" y="3129752"/>
            <a:ext cx="1869900" cy="4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i="1"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TITLE_AND_TWO_COLUMNS_1_2_1">
    <p:spTree>
      <p:nvGrpSpPr>
        <p:cNvPr id="1299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0" name="Google Shape;1300;p30"/>
          <p:cNvGrpSpPr/>
          <p:nvPr/>
        </p:nvGrpSpPr>
        <p:grpSpPr>
          <a:xfrm>
            <a:off x="-161" y="1055"/>
            <a:ext cx="9144322" cy="5141390"/>
            <a:chOff x="238550" y="877925"/>
            <a:chExt cx="7138425" cy="4013575"/>
          </a:xfrm>
        </p:grpSpPr>
        <p:sp>
          <p:nvSpPr>
            <p:cNvPr id="1301" name="Google Shape;1301;p30"/>
            <p:cNvSpPr/>
            <p:nvPr/>
          </p:nvSpPr>
          <p:spPr>
            <a:xfrm>
              <a:off x="495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2" name="Google Shape;1302;p30"/>
            <p:cNvSpPr/>
            <p:nvPr/>
          </p:nvSpPr>
          <p:spPr>
            <a:xfrm>
              <a:off x="7499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3" name="Google Shape;1303;p30"/>
            <p:cNvSpPr/>
            <p:nvPr/>
          </p:nvSpPr>
          <p:spPr>
            <a:xfrm>
              <a:off x="10048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4" name="Google Shape;1304;p30"/>
            <p:cNvSpPr/>
            <p:nvPr/>
          </p:nvSpPr>
          <p:spPr>
            <a:xfrm>
              <a:off x="12598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5" name="Google Shape;1305;p30"/>
            <p:cNvSpPr/>
            <p:nvPr/>
          </p:nvSpPr>
          <p:spPr>
            <a:xfrm>
              <a:off x="15147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6" name="Google Shape;1306;p30"/>
            <p:cNvSpPr/>
            <p:nvPr/>
          </p:nvSpPr>
          <p:spPr>
            <a:xfrm>
              <a:off x="17696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7" name="Google Shape;1307;p30"/>
            <p:cNvSpPr/>
            <p:nvPr/>
          </p:nvSpPr>
          <p:spPr>
            <a:xfrm>
              <a:off x="20243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8" name="Google Shape;1308;p30"/>
            <p:cNvSpPr/>
            <p:nvPr/>
          </p:nvSpPr>
          <p:spPr>
            <a:xfrm>
              <a:off x="2279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9" name="Google Shape;1309;p30"/>
            <p:cNvSpPr/>
            <p:nvPr/>
          </p:nvSpPr>
          <p:spPr>
            <a:xfrm>
              <a:off x="25341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0" name="Google Shape;1310;p30"/>
            <p:cNvSpPr/>
            <p:nvPr/>
          </p:nvSpPr>
          <p:spPr>
            <a:xfrm>
              <a:off x="27890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1" name="Google Shape;1311;p30"/>
            <p:cNvSpPr/>
            <p:nvPr/>
          </p:nvSpPr>
          <p:spPr>
            <a:xfrm>
              <a:off x="30440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2" name="Google Shape;1312;p30"/>
            <p:cNvSpPr/>
            <p:nvPr/>
          </p:nvSpPr>
          <p:spPr>
            <a:xfrm>
              <a:off x="32989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3" name="Google Shape;1313;p30"/>
            <p:cNvSpPr/>
            <p:nvPr/>
          </p:nvSpPr>
          <p:spPr>
            <a:xfrm>
              <a:off x="35538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4" name="Google Shape;1314;p30"/>
            <p:cNvSpPr/>
            <p:nvPr/>
          </p:nvSpPr>
          <p:spPr>
            <a:xfrm>
              <a:off x="38085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5" name="Google Shape;1315;p30"/>
            <p:cNvSpPr/>
            <p:nvPr/>
          </p:nvSpPr>
          <p:spPr>
            <a:xfrm>
              <a:off x="40634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6" name="Google Shape;1316;p30"/>
            <p:cNvSpPr/>
            <p:nvPr/>
          </p:nvSpPr>
          <p:spPr>
            <a:xfrm>
              <a:off x="43183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7" name="Google Shape;1317;p30"/>
            <p:cNvSpPr/>
            <p:nvPr/>
          </p:nvSpPr>
          <p:spPr>
            <a:xfrm>
              <a:off x="45733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8" name="Google Shape;1318;p30"/>
            <p:cNvSpPr/>
            <p:nvPr/>
          </p:nvSpPr>
          <p:spPr>
            <a:xfrm>
              <a:off x="48282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9" name="Google Shape;1319;p30"/>
            <p:cNvSpPr/>
            <p:nvPr/>
          </p:nvSpPr>
          <p:spPr>
            <a:xfrm>
              <a:off x="50831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0" name="Google Shape;1320;p30"/>
            <p:cNvSpPr/>
            <p:nvPr/>
          </p:nvSpPr>
          <p:spPr>
            <a:xfrm>
              <a:off x="5338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1" name="Google Shape;1321;p30"/>
            <p:cNvSpPr/>
            <p:nvPr/>
          </p:nvSpPr>
          <p:spPr>
            <a:xfrm>
              <a:off x="55927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2" name="Google Shape;1322;p30"/>
            <p:cNvSpPr/>
            <p:nvPr/>
          </p:nvSpPr>
          <p:spPr>
            <a:xfrm>
              <a:off x="58476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3" name="Google Shape;1323;p30"/>
            <p:cNvSpPr/>
            <p:nvPr/>
          </p:nvSpPr>
          <p:spPr>
            <a:xfrm>
              <a:off x="61025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4" name="Google Shape;1324;p30"/>
            <p:cNvSpPr/>
            <p:nvPr/>
          </p:nvSpPr>
          <p:spPr>
            <a:xfrm>
              <a:off x="63575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5" name="Google Shape;1325;p30"/>
            <p:cNvSpPr/>
            <p:nvPr/>
          </p:nvSpPr>
          <p:spPr>
            <a:xfrm>
              <a:off x="66124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6" name="Google Shape;1326;p30"/>
            <p:cNvSpPr/>
            <p:nvPr/>
          </p:nvSpPr>
          <p:spPr>
            <a:xfrm>
              <a:off x="68673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7" name="Google Shape;1327;p30"/>
            <p:cNvSpPr/>
            <p:nvPr/>
          </p:nvSpPr>
          <p:spPr>
            <a:xfrm>
              <a:off x="7122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8" name="Google Shape;1328;p30"/>
            <p:cNvSpPr/>
            <p:nvPr/>
          </p:nvSpPr>
          <p:spPr>
            <a:xfrm>
              <a:off x="238550" y="46548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9" name="Google Shape;1329;p30"/>
            <p:cNvSpPr/>
            <p:nvPr/>
          </p:nvSpPr>
          <p:spPr>
            <a:xfrm>
              <a:off x="238550" y="43999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0" name="Google Shape;1330;p30"/>
            <p:cNvSpPr/>
            <p:nvPr/>
          </p:nvSpPr>
          <p:spPr>
            <a:xfrm>
              <a:off x="238550" y="41450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1" name="Google Shape;1331;p30"/>
            <p:cNvSpPr/>
            <p:nvPr/>
          </p:nvSpPr>
          <p:spPr>
            <a:xfrm>
              <a:off x="238550" y="39001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2" name="Google Shape;1332;p30"/>
            <p:cNvSpPr/>
            <p:nvPr/>
          </p:nvSpPr>
          <p:spPr>
            <a:xfrm>
              <a:off x="238550" y="36454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3" name="Google Shape;1333;p30"/>
            <p:cNvSpPr/>
            <p:nvPr/>
          </p:nvSpPr>
          <p:spPr>
            <a:xfrm>
              <a:off x="238550" y="33905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4" name="Google Shape;1334;p30"/>
            <p:cNvSpPr/>
            <p:nvPr/>
          </p:nvSpPr>
          <p:spPr>
            <a:xfrm>
              <a:off x="238550" y="31456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5" name="Google Shape;1335;p30"/>
            <p:cNvSpPr/>
            <p:nvPr/>
          </p:nvSpPr>
          <p:spPr>
            <a:xfrm>
              <a:off x="238550" y="2890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6" name="Google Shape;1336;p30"/>
            <p:cNvSpPr/>
            <p:nvPr/>
          </p:nvSpPr>
          <p:spPr>
            <a:xfrm>
              <a:off x="238550" y="2635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7" name="Google Shape;1337;p30"/>
            <p:cNvSpPr/>
            <p:nvPr/>
          </p:nvSpPr>
          <p:spPr>
            <a:xfrm>
              <a:off x="238550" y="23911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8" name="Google Shape;1338;p30"/>
            <p:cNvSpPr/>
            <p:nvPr/>
          </p:nvSpPr>
          <p:spPr>
            <a:xfrm>
              <a:off x="238550" y="21362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9" name="Google Shape;1339;p30"/>
            <p:cNvSpPr/>
            <p:nvPr/>
          </p:nvSpPr>
          <p:spPr>
            <a:xfrm>
              <a:off x="238550" y="18813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0" name="Google Shape;1340;p30"/>
            <p:cNvSpPr/>
            <p:nvPr/>
          </p:nvSpPr>
          <p:spPr>
            <a:xfrm>
              <a:off x="238550" y="16366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1" name="Google Shape;1341;p30"/>
            <p:cNvSpPr/>
            <p:nvPr/>
          </p:nvSpPr>
          <p:spPr>
            <a:xfrm>
              <a:off x="238550" y="1381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2" name="Google Shape;1342;p30"/>
            <p:cNvSpPr/>
            <p:nvPr/>
          </p:nvSpPr>
          <p:spPr>
            <a:xfrm>
              <a:off x="238550" y="1126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343" name="Google Shape;1343;p30"/>
          <p:cNvPicPr preferRelativeResize="0"/>
          <p:nvPr/>
        </p:nvPicPr>
        <p:blipFill>
          <a:blip r:embed="rId2">
            <a:alphaModFix amt="92000"/>
          </a:blip>
          <a:stretch>
            <a:fillRect/>
          </a:stretch>
        </p:blipFill>
        <p:spPr>
          <a:xfrm>
            <a:off x="-41850" y="-19650"/>
            <a:ext cx="9227702" cy="5182799"/>
          </a:xfrm>
          <a:prstGeom prst="rect">
            <a:avLst/>
          </a:prstGeom>
          <a:noFill/>
          <a:ln>
            <a:noFill/>
          </a:ln>
        </p:spPr>
      </p:pic>
      <p:sp>
        <p:nvSpPr>
          <p:cNvPr id="1344" name="Google Shape;1344;p30"/>
          <p:cNvSpPr txBox="1"/>
          <p:nvPr>
            <p:ph idx="1" type="subTitle"/>
          </p:nvPr>
        </p:nvSpPr>
        <p:spPr>
          <a:xfrm>
            <a:off x="899975" y="3370050"/>
            <a:ext cx="2099700" cy="8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5" name="Google Shape;1345;p30"/>
          <p:cNvSpPr txBox="1"/>
          <p:nvPr>
            <p:ph hasCustomPrompt="1" type="title"/>
          </p:nvPr>
        </p:nvSpPr>
        <p:spPr>
          <a:xfrm>
            <a:off x="1060625" y="1606600"/>
            <a:ext cx="1778400" cy="75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346" name="Google Shape;1346;p30"/>
          <p:cNvSpPr txBox="1"/>
          <p:nvPr>
            <p:ph idx="2" type="subTitle"/>
          </p:nvPr>
        </p:nvSpPr>
        <p:spPr>
          <a:xfrm>
            <a:off x="3522238" y="3370025"/>
            <a:ext cx="2099700" cy="8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7" name="Google Shape;1347;p30"/>
          <p:cNvSpPr txBox="1"/>
          <p:nvPr>
            <p:ph hasCustomPrompt="1" idx="3" type="title"/>
          </p:nvPr>
        </p:nvSpPr>
        <p:spPr>
          <a:xfrm>
            <a:off x="3682888" y="1606600"/>
            <a:ext cx="1778400" cy="75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348" name="Google Shape;1348;p30"/>
          <p:cNvSpPr txBox="1"/>
          <p:nvPr>
            <p:ph idx="4" type="subTitle"/>
          </p:nvPr>
        </p:nvSpPr>
        <p:spPr>
          <a:xfrm>
            <a:off x="6144513" y="3370050"/>
            <a:ext cx="2099700" cy="8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9" name="Google Shape;1349;p30"/>
          <p:cNvSpPr txBox="1"/>
          <p:nvPr>
            <p:ph hasCustomPrompt="1" idx="5" type="title"/>
          </p:nvPr>
        </p:nvSpPr>
        <p:spPr>
          <a:xfrm>
            <a:off x="6305175" y="1606600"/>
            <a:ext cx="1778400" cy="75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350" name="Google Shape;1350;p30"/>
          <p:cNvSpPr txBox="1"/>
          <p:nvPr>
            <p:ph idx="6" type="subTitle"/>
          </p:nvPr>
        </p:nvSpPr>
        <p:spPr>
          <a:xfrm>
            <a:off x="899975" y="2857061"/>
            <a:ext cx="2099700" cy="4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b="1" i="1"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i="1" sz="24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i="1" sz="24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i="1" sz="24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i="1" sz="24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i="1" sz="24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i="1" sz="24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i="1" sz="24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i="1" sz="24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351" name="Google Shape;1351;p30"/>
          <p:cNvSpPr txBox="1"/>
          <p:nvPr>
            <p:ph idx="7" type="subTitle"/>
          </p:nvPr>
        </p:nvSpPr>
        <p:spPr>
          <a:xfrm>
            <a:off x="3522225" y="2856161"/>
            <a:ext cx="2099700" cy="4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b="1" i="1"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i="1" sz="24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i="1" sz="24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i="1" sz="24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i="1" sz="24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i="1" sz="24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i="1" sz="24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i="1" sz="24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i="1" sz="24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352" name="Google Shape;1352;p30"/>
          <p:cNvSpPr txBox="1"/>
          <p:nvPr>
            <p:ph idx="8" type="subTitle"/>
          </p:nvPr>
        </p:nvSpPr>
        <p:spPr>
          <a:xfrm>
            <a:off x="6144476" y="2857061"/>
            <a:ext cx="2099700" cy="4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b="1" i="1"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i="1" sz="24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i="1" sz="24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i="1" sz="24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i="1" sz="24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i="1" sz="24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i="1" sz="24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i="1" sz="24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i="1" sz="24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353" name="Google Shape;1353;p30"/>
          <p:cNvSpPr txBox="1"/>
          <p:nvPr>
            <p:ph idx="9" type="title"/>
          </p:nvPr>
        </p:nvSpPr>
        <p:spPr>
          <a:xfrm>
            <a:off x="714900" y="469088"/>
            <a:ext cx="7714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161" y="1055"/>
            <a:ext cx="9144322" cy="5141390"/>
            <a:chOff x="238550" y="877925"/>
            <a:chExt cx="7138425" cy="4013575"/>
          </a:xfrm>
        </p:grpSpPr>
        <p:sp>
          <p:nvSpPr>
            <p:cNvPr id="105" name="Google Shape;105;p4"/>
            <p:cNvSpPr/>
            <p:nvPr/>
          </p:nvSpPr>
          <p:spPr>
            <a:xfrm>
              <a:off x="495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7499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10048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12598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5147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17696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20243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279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5341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27890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30440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32989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35538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38085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40634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43183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45733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48282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50831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5338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55927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58476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61025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63575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66124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68673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7122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238550" y="46548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238550" y="43999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238550" y="41450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238550" y="39001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238550" y="36454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238550" y="33905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238550" y="31456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238550" y="2890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238550" y="2635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238550" y="23911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238550" y="21362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238550" y="18813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238550" y="16366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238550" y="1381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238550" y="1126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47" name="Google Shape;147;p4"/>
          <p:cNvPicPr preferRelativeResize="0"/>
          <p:nvPr/>
        </p:nvPicPr>
        <p:blipFill>
          <a:blip r:embed="rId2">
            <a:alphaModFix amt="93000"/>
          </a:blip>
          <a:stretch>
            <a:fillRect/>
          </a:stretch>
        </p:blipFill>
        <p:spPr>
          <a:xfrm>
            <a:off x="-41573" y="-19501"/>
            <a:ext cx="9227147" cy="5182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4"/>
          <p:cNvSpPr/>
          <p:nvPr/>
        </p:nvSpPr>
        <p:spPr>
          <a:xfrm>
            <a:off x="585150" y="1185450"/>
            <a:ext cx="8010273" cy="3550933"/>
          </a:xfrm>
          <a:custGeom>
            <a:rect b="b" l="l" r="r" t="t"/>
            <a:pathLst>
              <a:path extrusionOk="0" h="15511" w="56011">
                <a:moveTo>
                  <a:pt x="55254" y="1"/>
                </a:moveTo>
                <a:lnTo>
                  <a:pt x="205" y="348"/>
                </a:lnTo>
                <a:lnTo>
                  <a:pt x="245" y="1676"/>
                </a:lnTo>
                <a:lnTo>
                  <a:pt x="0" y="15510"/>
                </a:lnTo>
                <a:cubicBezTo>
                  <a:pt x="0" y="15510"/>
                  <a:pt x="34166" y="15326"/>
                  <a:pt x="56010" y="15020"/>
                </a:cubicBezTo>
                <a:cubicBezTo>
                  <a:pt x="56010" y="15020"/>
                  <a:pt x="55785" y="1717"/>
                  <a:pt x="552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00025" rotWithShape="0" algn="bl" dir="3840000" dist="47625">
              <a:srgbClr val="000000">
                <a:alpha val="3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4"/>
          <p:cNvSpPr txBox="1"/>
          <p:nvPr>
            <p:ph type="title"/>
          </p:nvPr>
        </p:nvSpPr>
        <p:spPr>
          <a:xfrm>
            <a:off x="712350" y="468293"/>
            <a:ext cx="7719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  <p:sp>
        <p:nvSpPr>
          <p:cNvPr id="150" name="Google Shape;150;p4"/>
          <p:cNvSpPr txBox="1"/>
          <p:nvPr>
            <p:ph idx="1" type="subTitle"/>
          </p:nvPr>
        </p:nvSpPr>
        <p:spPr>
          <a:xfrm>
            <a:off x="709875" y="1287593"/>
            <a:ext cx="7719300" cy="337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TITLE_AND_BODY_1_1">
    <p:spTree>
      <p:nvGrpSpPr>
        <p:cNvPr id="1354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5" name="Google Shape;1355;p31"/>
          <p:cNvGrpSpPr/>
          <p:nvPr/>
        </p:nvGrpSpPr>
        <p:grpSpPr>
          <a:xfrm>
            <a:off x="11" y="40"/>
            <a:ext cx="9144322" cy="5141390"/>
            <a:chOff x="238550" y="877925"/>
            <a:chExt cx="7138425" cy="4013575"/>
          </a:xfrm>
        </p:grpSpPr>
        <p:sp>
          <p:nvSpPr>
            <p:cNvPr id="1356" name="Google Shape;1356;p31"/>
            <p:cNvSpPr/>
            <p:nvPr/>
          </p:nvSpPr>
          <p:spPr>
            <a:xfrm>
              <a:off x="495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7" name="Google Shape;1357;p31"/>
            <p:cNvSpPr/>
            <p:nvPr/>
          </p:nvSpPr>
          <p:spPr>
            <a:xfrm>
              <a:off x="7499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8" name="Google Shape;1358;p31"/>
            <p:cNvSpPr/>
            <p:nvPr/>
          </p:nvSpPr>
          <p:spPr>
            <a:xfrm>
              <a:off x="10048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9" name="Google Shape;1359;p31"/>
            <p:cNvSpPr/>
            <p:nvPr/>
          </p:nvSpPr>
          <p:spPr>
            <a:xfrm>
              <a:off x="12598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0" name="Google Shape;1360;p31"/>
            <p:cNvSpPr/>
            <p:nvPr/>
          </p:nvSpPr>
          <p:spPr>
            <a:xfrm>
              <a:off x="15147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1" name="Google Shape;1361;p31"/>
            <p:cNvSpPr/>
            <p:nvPr/>
          </p:nvSpPr>
          <p:spPr>
            <a:xfrm>
              <a:off x="17696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2" name="Google Shape;1362;p31"/>
            <p:cNvSpPr/>
            <p:nvPr/>
          </p:nvSpPr>
          <p:spPr>
            <a:xfrm>
              <a:off x="20243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3" name="Google Shape;1363;p31"/>
            <p:cNvSpPr/>
            <p:nvPr/>
          </p:nvSpPr>
          <p:spPr>
            <a:xfrm>
              <a:off x="2279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4" name="Google Shape;1364;p31"/>
            <p:cNvSpPr/>
            <p:nvPr/>
          </p:nvSpPr>
          <p:spPr>
            <a:xfrm>
              <a:off x="25341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5" name="Google Shape;1365;p31"/>
            <p:cNvSpPr/>
            <p:nvPr/>
          </p:nvSpPr>
          <p:spPr>
            <a:xfrm>
              <a:off x="27890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6" name="Google Shape;1366;p31"/>
            <p:cNvSpPr/>
            <p:nvPr/>
          </p:nvSpPr>
          <p:spPr>
            <a:xfrm>
              <a:off x="30440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7" name="Google Shape;1367;p31"/>
            <p:cNvSpPr/>
            <p:nvPr/>
          </p:nvSpPr>
          <p:spPr>
            <a:xfrm>
              <a:off x="32989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8" name="Google Shape;1368;p31"/>
            <p:cNvSpPr/>
            <p:nvPr/>
          </p:nvSpPr>
          <p:spPr>
            <a:xfrm>
              <a:off x="35538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9" name="Google Shape;1369;p31"/>
            <p:cNvSpPr/>
            <p:nvPr/>
          </p:nvSpPr>
          <p:spPr>
            <a:xfrm>
              <a:off x="38085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0" name="Google Shape;1370;p31"/>
            <p:cNvSpPr/>
            <p:nvPr/>
          </p:nvSpPr>
          <p:spPr>
            <a:xfrm>
              <a:off x="40634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1" name="Google Shape;1371;p31"/>
            <p:cNvSpPr/>
            <p:nvPr/>
          </p:nvSpPr>
          <p:spPr>
            <a:xfrm>
              <a:off x="43183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2" name="Google Shape;1372;p31"/>
            <p:cNvSpPr/>
            <p:nvPr/>
          </p:nvSpPr>
          <p:spPr>
            <a:xfrm>
              <a:off x="45733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3" name="Google Shape;1373;p31"/>
            <p:cNvSpPr/>
            <p:nvPr/>
          </p:nvSpPr>
          <p:spPr>
            <a:xfrm>
              <a:off x="48282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4" name="Google Shape;1374;p31"/>
            <p:cNvSpPr/>
            <p:nvPr/>
          </p:nvSpPr>
          <p:spPr>
            <a:xfrm>
              <a:off x="50831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5" name="Google Shape;1375;p31"/>
            <p:cNvSpPr/>
            <p:nvPr/>
          </p:nvSpPr>
          <p:spPr>
            <a:xfrm>
              <a:off x="5338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6" name="Google Shape;1376;p31"/>
            <p:cNvSpPr/>
            <p:nvPr/>
          </p:nvSpPr>
          <p:spPr>
            <a:xfrm>
              <a:off x="55927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7" name="Google Shape;1377;p31"/>
            <p:cNvSpPr/>
            <p:nvPr/>
          </p:nvSpPr>
          <p:spPr>
            <a:xfrm>
              <a:off x="58476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8" name="Google Shape;1378;p31"/>
            <p:cNvSpPr/>
            <p:nvPr/>
          </p:nvSpPr>
          <p:spPr>
            <a:xfrm>
              <a:off x="61025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9" name="Google Shape;1379;p31"/>
            <p:cNvSpPr/>
            <p:nvPr/>
          </p:nvSpPr>
          <p:spPr>
            <a:xfrm>
              <a:off x="63575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0" name="Google Shape;1380;p31"/>
            <p:cNvSpPr/>
            <p:nvPr/>
          </p:nvSpPr>
          <p:spPr>
            <a:xfrm>
              <a:off x="66124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1" name="Google Shape;1381;p31"/>
            <p:cNvSpPr/>
            <p:nvPr/>
          </p:nvSpPr>
          <p:spPr>
            <a:xfrm>
              <a:off x="68673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2" name="Google Shape;1382;p31"/>
            <p:cNvSpPr/>
            <p:nvPr/>
          </p:nvSpPr>
          <p:spPr>
            <a:xfrm>
              <a:off x="7122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3" name="Google Shape;1383;p31"/>
            <p:cNvSpPr/>
            <p:nvPr/>
          </p:nvSpPr>
          <p:spPr>
            <a:xfrm>
              <a:off x="238550" y="46548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4" name="Google Shape;1384;p31"/>
            <p:cNvSpPr/>
            <p:nvPr/>
          </p:nvSpPr>
          <p:spPr>
            <a:xfrm>
              <a:off x="238550" y="43999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5" name="Google Shape;1385;p31"/>
            <p:cNvSpPr/>
            <p:nvPr/>
          </p:nvSpPr>
          <p:spPr>
            <a:xfrm>
              <a:off x="238550" y="41450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6" name="Google Shape;1386;p31"/>
            <p:cNvSpPr/>
            <p:nvPr/>
          </p:nvSpPr>
          <p:spPr>
            <a:xfrm>
              <a:off x="238550" y="39001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7" name="Google Shape;1387;p31"/>
            <p:cNvSpPr/>
            <p:nvPr/>
          </p:nvSpPr>
          <p:spPr>
            <a:xfrm>
              <a:off x="238550" y="36454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8" name="Google Shape;1388;p31"/>
            <p:cNvSpPr/>
            <p:nvPr/>
          </p:nvSpPr>
          <p:spPr>
            <a:xfrm>
              <a:off x="238550" y="33905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9" name="Google Shape;1389;p31"/>
            <p:cNvSpPr/>
            <p:nvPr/>
          </p:nvSpPr>
          <p:spPr>
            <a:xfrm>
              <a:off x="238550" y="31456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0" name="Google Shape;1390;p31"/>
            <p:cNvSpPr/>
            <p:nvPr/>
          </p:nvSpPr>
          <p:spPr>
            <a:xfrm>
              <a:off x="238550" y="2890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1" name="Google Shape;1391;p31"/>
            <p:cNvSpPr/>
            <p:nvPr/>
          </p:nvSpPr>
          <p:spPr>
            <a:xfrm>
              <a:off x="238550" y="2635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2" name="Google Shape;1392;p31"/>
            <p:cNvSpPr/>
            <p:nvPr/>
          </p:nvSpPr>
          <p:spPr>
            <a:xfrm>
              <a:off x="238550" y="23911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3" name="Google Shape;1393;p31"/>
            <p:cNvSpPr/>
            <p:nvPr/>
          </p:nvSpPr>
          <p:spPr>
            <a:xfrm>
              <a:off x="238550" y="21362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4" name="Google Shape;1394;p31"/>
            <p:cNvSpPr/>
            <p:nvPr/>
          </p:nvSpPr>
          <p:spPr>
            <a:xfrm>
              <a:off x="238550" y="18813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5" name="Google Shape;1395;p31"/>
            <p:cNvSpPr/>
            <p:nvPr/>
          </p:nvSpPr>
          <p:spPr>
            <a:xfrm>
              <a:off x="238550" y="16366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6" name="Google Shape;1396;p31"/>
            <p:cNvSpPr/>
            <p:nvPr/>
          </p:nvSpPr>
          <p:spPr>
            <a:xfrm>
              <a:off x="238550" y="1381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7" name="Google Shape;1397;p31"/>
            <p:cNvSpPr/>
            <p:nvPr/>
          </p:nvSpPr>
          <p:spPr>
            <a:xfrm>
              <a:off x="238550" y="1126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398" name="Google Shape;1398;p31"/>
          <p:cNvPicPr preferRelativeResize="0"/>
          <p:nvPr/>
        </p:nvPicPr>
        <p:blipFill>
          <a:blip r:embed="rId2">
            <a:alphaModFix amt="92000"/>
          </a:blip>
          <a:stretch>
            <a:fillRect/>
          </a:stretch>
        </p:blipFill>
        <p:spPr>
          <a:xfrm>
            <a:off x="161" y="8"/>
            <a:ext cx="9144002" cy="4728349"/>
          </a:xfrm>
          <a:prstGeom prst="rect">
            <a:avLst/>
          </a:prstGeom>
          <a:noFill/>
          <a:ln>
            <a:noFill/>
          </a:ln>
          <a:effectLst>
            <a:outerShdw blurRad="228600" rotWithShape="0" algn="bl" dir="5400000" dist="19050">
              <a:srgbClr val="000000">
                <a:alpha val="50000"/>
              </a:srgbClr>
            </a:outerShdw>
          </a:effectLst>
        </p:spPr>
      </p:pic>
      <p:grpSp>
        <p:nvGrpSpPr>
          <p:cNvPr id="1399" name="Google Shape;1399;p31"/>
          <p:cNvGrpSpPr/>
          <p:nvPr/>
        </p:nvGrpSpPr>
        <p:grpSpPr>
          <a:xfrm>
            <a:off x="1866840" y="-41170"/>
            <a:ext cx="5530535" cy="4594876"/>
            <a:chOff x="230875" y="3764750"/>
            <a:chExt cx="1023775" cy="883800"/>
          </a:xfrm>
        </p:grpSpPr>
        <p:sp>
          <p:nvSpPr>
            <p:cNvPr id="1400" name="Google Shape;1400;p31"/>
            <p:cNvSpPr/>
            <p:nvPr/>
          </p:nvSpPr>
          <p:spPr>
            <a:xfrm>
              <a:off x="231400" y="3764750"/>
              <a:ext cx="1023250" cy="883800"/>
            </a:xfrm>
            <a:custGeom>
              <a:rect b="b" l="l" r="r" t="t"/>
              <a:pathLst>
                <a:path extrusionOk="0" h="35352" w="40930">
                  <a:moveTo>
                    <a:pt x="40909" y="31446"/>
                  </a:moveTo>
                  <a:lnTo>
                    <a:pt x="40909" y="31448"/>
                  </a:lnTo>
                  <a:lnTo>
                    <a:pt x="40929" y="31448"/>
                  </a:lnTo>
                  <a:lnTo>
                    <a:pt x="40909" y="31446"/>
                  </a:lnTo>
                  <a:close/>
                  <a:moveTo>
                    <a:pt x="32597" y="31995"/>
                  </a:moveTo>
                  <a:cubicBezTo>
                    <a:pt x="32582" y="31996"/>
                    <a:pt x="32567" y="31998"/>
                    <a:pt x="32552" y="32000"/>
                  </a:cubicBezTo>
                  <a:lnTo>
                    <a:pt x="32592" y="32000"/>
                  </a:lnTo>
                  <a:cubicBezTo>
                    <a:pt x="32594" y="31998"/>
                    <a:pt x="32595" y="31997"/>
                    <a:pt x="32597" y="31995"/>
                  </a:cubicBezTo>
                  <a:close/>
                  <a:moveTo>
                    <a:pt x="10280" y="33713"/>
                  </a:moveTo>
                  <a:lnTo>
                    <a:pt x="10280" y="33713"/>
                  </a:lnTo>
                  <a:cubicBezTo>
                    <a:pt x="10280" y="33714"/>
                    <a:pt x="10279" y="33715"/>
                    <a:pt x="10278" y="33716"/>
                  </a:cubicBezTo>
                  <a:cubicBezTo>
                    <a:pt x="10279" y="33715"/>
                    <a:pt x="10280" y="33714"/>
                    <a:pt x="10280" y="33713"/>
                  </a:cubicBezTo>
                  <a:close/>
                  <a:moveTo>
                    <a:pt x="9211" y="33795"/>
                  </a:moveTo>
                  <a:lnTo>
                    <a:pt x="9211" y="33795"/>
                  </a:lnTo>
                  <a:cubicBezTo>
                    <a:pt x="9175" y="33837"/>
                    <a:pt x="9148" y="33887"/>
                    <a:pt x="9134" y="33941"/>
                  </a:cubicBezTo>
                  <a:cubicBezTo>
                    <a:pt x="9161" y="33868"/>
                    <a:pt x="9191" y="33824"/>
                    <a:pt x="9211" y="33795"/>
                  </a:cubicBezTo>
                  <a:close/>
                  <a:moveTo>
                    <a:pt x="39846" y="0"/>
                  </a:moveTo>
                  <a:cubicBezTo>
                    <a:pt x="39581" y="82"/>
                    <a:pt x="39336" y="123"/>
                    <a:pt x="39070" y="123"/>
                  </a:cubicBezTo>
                  <a:cubicBezTo>
                    <a:pt x="39049" y="126"/>
                    <a:pt x="39028" y="128"/>
                    <a:pt x="39007" y="128"/>
                  </a:cubicBezTo>
                  <a:cubicBezTo>
                    <a:pt x="38906" y="128"/>
                    <a:pt x="38811" y="88"/>
                    <a:pt x="38743" y="21"/>
                  </a:cubicBezTo>
                  <a:cubicBezTo>
                    <a:pt x="38620" y="21"/>
                    <a:pt x="38498" y="62"/>
                    <a:pt x="38396" y="123"/>
                  </a:cubicBezTo>
                  <a:lnTo>
                    <a:pt x="38293" y="123"/>
                  </a:lnTo>
                  <a:cubicBezTo>
                    <a:pt x="38212" y="123"/>
                    <a:pt x="38110" y="62"/>
                    <a:pt x="38007" y="41"/>
                  </a:cubicBezTo>
                  <a:cubicBezTo>
                    <a:pt x="37926" y="41"/>
                    <a:pt x="37844" y="41"/>
                    <a:pt x="37823" y="62"/>
                  </a:cubicBezTo>
                  <a:cubicBezTo>
                    <a:pt x="37701" y="154"/>
                    <a:pt x="37567" y="200"/>
                    <a:pt x="37430" y="200"/>
                  </a:cubicBezTo>
                  <a:cubicBezTo>
                    <a:pt x="37384" y="200"/>
                    <a:pt x="37338" y="194"/>
                    <a:pt x="37292" y="184"/>
                  </a:cubicBezTo>
                  <a:cubicBezTo>
                    <a:pt x="37251" y="184"/>
                    <a:pt x="37210" y="164"/>
                    <a:pt x="37149" y="143"/>
                  </a:cubicBezTo>
                  <a:cubicBezTo>
                    <a:pt x="37138" y="141"/>
                    <a:pt x="37128" y="140"/>
                    <a:pt x="37120" y="140"/>
                  </a:cubicBezTo>
                  <a:cubicBezTo>
                    <a:pt x="37051" y="140"/>
                    <a:pt x="37065" y="209"/>
                    <a:pt x="37047" y="246"/>
                  </a:cubicBezTo>
                  <a:cubicBezTo>
                    <a:pt x="37027" y="266"/>
                    <a:pt x="37006" y="307"/>
                    <a:pt x="36986" y="348"/>
                  </a:cubicBezTo>
                  <a:cubicBezTo>
                    <a:pt x="36924" y="409"/>
                    <a:pt x="36986" y="532"/>
                    <a:pt x="36863" y="572"/>
                  </a:cubicBezTo>
                  <a:cubicBezTo>
                    <a:pt x="36761" y="634"/>
                    <a:pt x="36659" y="654"/>
                    <a:pt x="36557" y="675"/>
                  </a:cubicBezTo>
                  <a:lnTo>
                    <a:pt x="36618" y="634"/>
                  </a:lnTo>
                  <a:cubicBezTo>
                    <a:pt x="36659" y="613"/>
                    <a:pt x="36659" y="572"/>
                    <a:pt x="36700" y="532"/>
                  </a:cubicBezTo>
                  <a:cubicBezTo>
                    <a:pt x="36638" y="491"/>
                    <a:pt x="36597" y="450"/>
                    <a:pt x="36557" y="409"/>
                  </a:cubicBezTo>
                  <a:lnTo>
                    <a:pt x="36536" y="368"/>
                  </a:lnTo>
                  <a:cubicBezTo>
                    <a:pt x="36495" y="389"/>
                    <a:pt x="36454" y="409"/>
                    <a:pt x="36414" y="409"/>
                  </a:cubicBezTo>
                  <a:cubicBezTo>
                    <a:pt x="36291" y="429"/>
                    <a:pt x="36168" y="450"/>
                    <a:pt x="36066" y="450"/>
                  </a:cubicBezTo>
                  <a:lnTo>
                    <a:pt x="36046" y="450"/>
                  </a:lnTo>
                  <a:lnTo>
                    <a:pt x="35841" y="532"/>
                  </a:lnTo>
                  <a:cubicBezTo>
                    <a:pt x="35711" y="578"/>
                    <a:pt x="35575" y="601"/>
                    <a:pt x="35440" y="601"/>
                  </a:cubicBezTo>
                  <a:cubicBezTo>
                    <a:pt x="35214" y="601"/>
                    <a:pt x="34991" y="537"/>
                    <a:pt x="34799" y="409"/>
                  </a:cubicBezTo>
                  <a:cubicBezTo>
                    <a:pt x="34534" y="491"/>
                    <a:pt x="34268" y="532"/>
                    <a:pt x="33982" y="532"/>
                  </a:cubicBezTo>
                  <a:cubicBezTo>
                    <a:pt x="34002" y="572"/>
                    <a:pt x="34023" y="593"/>
                    <a:pt x="34043" y="634"/>
                  </a:cubicBezTo>
                  <a:lnTo>
                    <a:pt x="33778" y="716"/>
                  </a:lnTo>
                  <a:cubicBezTo>
                    <a:pt x="33727" y="783"/>
                    <a:pt x="33648" y="823"/>
                    <a:pt x="33576" y="823"/>
                  </a:cubicBezTo>
                  <a:cubicBezTo>
                    <a:pt x="33561" y="823"/>
                    <a:pt x="33546" y="821"/>
                    <a:pt x="33532" y="818"/>
                  </a:cubicBezTo>
                  <a:cubicBezTo>
                    <a:pt x="33471" y="859"/>
                    <a:pt x="33410" y="879"/>
                    <a:pt x="33369" y="920"/>
                  </a:cubicBezTo>
                  <a:cubicBezTo>
                    <a:pt x="33308" y="961"/>
                    <a:pt x="33246" y="981"/>
                    <a:pt x="33205" y="981"/>
                  </a:cubicBezTo>
                  <a:cubicBezTo>
                    <a:pt x="33205" y="920"/>
                    <a:pt x="33144" y="879"/>
                    <a:pt x="33042" y="859"/>
                  </a:cubicBezTo>
                  <a:cubicBezTo>
                    <a:pt x="32960" y="899"/>
                    <a:pt x="32858" y="961"/>
                    <a:pt x="32756" y="1002"/>
                  </a:cubicBezTo>
                  <a:cubicBezTo>
                    <a:pt x="32735" y="1104"/>
                    <a:pt x="32613" y="1165"/>
                    <a:pt x="32531" y="1226"/>
                  </a:cubicBezTo>
                  <a:lnTo>
                    <a:pt x="32490" y="1206"/>
                  </a:lnTo>
                  <a:cubicBezTo>
                    <a:pt x="32449" y="1185"/>
                    <a:pt x="32429" y="1165"/>
                    <a:pt x="32388" y="1124"/>
                  </a:cubicBezTo>
                  <a:cubicBezTo>
                    <a:pt x="32041" y="1206"/>
                    <a:pt x="31673" y="1288"/>
                    <a:pt x="31325" y="1329"/>
                  </a:cubicBezTo>
                  <a:cubicBezTo>
                    <a:pt x="30855" y="1410"/>
                    <a:pt x="30467" y="1472"/>
                    <a:pt x="30079" y="1533"/>
                  </a:cubicBezTo>
                  <a:cubicBezTo>
                    <a:pt x="29974" y="1593"/>
                    <a:pt x="29870" y="1631"/>
                    <a:pt x="29757" y="1631"/>
                  </a:cubicBezTo>
                  <a:cubicBezTo>
                    <a:pt x="29716" y="1631"/>
                    <a:pt x="29673" y="1626"/>
                    <a:pt x="29629" y="1615"/>
                  </a:cubicBezTo>
                  <a:cubicBezTo>
                    <a:pt x="29609" y="1615"/>
                    <a:pt x="29568" y="1594"/>
                    <a:pt x="29548" y="1574"/>
                  </a:cubicBezTo>
                  <a:cubicBezTo>
                    <a:pt x="29421" y="1582"/>
                    <a:pt x="29294" y="1587"/>
                    <a:pt x="29167" y="1587"/>
                  </a:cubicBezTo>
                  <a:cubicBezTo>
                    <a:pt x="28987" y="1587"/>
                    <a:pt x="28808" y="1577"/>
                    <a:pt x="28628" y="1553"/>
                  </a:cubicBezTo>
                  <a:cubicBezTo>
                    <a:pt x="28567" y="1553"/>
                    <a:pt x="28506" y="1533"/>
                    <a:pt x="28444" y="1512"/>
                  </a:cubicBezTo>
                  <a:cubicBezTo>
                    <a:pt x="28424" y="1512"/>
                    <a:pt x="28403" y="1533"/>
                    <a:pt x="28383" y="1533"/>
                  </a:cubicBezTo>
                  <a:cubicBezTo>
                    <a:pt x="28138" y="1615"/>
                    <a:pt x="27913" y="1717"/>
                    <a:pt x="27688" y="1799"/>
                  </a:cubicBezTo>
                  <a:lnTo>
                    <a:pt x="27484" y="1737"/>
                  </a:lnTo>
                  <a:cubicBezTo>
                    <a:pt x="27422" y="1751"/>
                    <a:pt x="27358" y="1757"/>
                    <a:pt x="27295" y="1757"/>
                  </a:cubicBezTo>
                  <a:cubicBezTo>
                    <a:pt x="27069" y="1757"/>
                    <a:pt x="26847" y="1672"/>
                    <a:pt x="26687" y="1512"/>
                  </a:cubicBezTo>
                  <a:cubicBezTo>
                    <a:pt x="26606" y="1516"/>
                    <a:pt x="26526" y="1517"/>
                    <a:pt x="26446" y="1517"/>
                  </a:cubicBezTo>
                  <a:cubicBezTo>
                    <a:pt x="26021" y="1517"/>
                    <a:pt x="25611" y="1469"/>
                    <a:pt x="25216" y="1349"/>
                  </a:cubicBezTo>
                  <a:cubicBezTo>
                    <a:pt x="25093" y="1329"/>
                    <a:pt x="24970" y="1267"/>
                    <a:pt x="24848" y="1185"/>
                  </a:cubicBezTo>
                  <a:cubicBezTo>
                    <a:pt x="24807" y="1175"/>
                    <a:pt x="24761" y="1170"/>
                    <a:pt x="24715" y="1170"/>
                  </a:cubicBezTo>
                  <a:cubicBezTo>
                    <a:pt x="24669" y="1170"/>
                    <a:pt x="24623" y="1175"/>
                    <a:pt x="24582" y="1185"/>
                  </a:cubicBezTo>
                  <a:cubicBezTo>
                    <a:pt x="24582" y="1206"/>
                    <a:pt x="24562" y="1226"/>
                    <a:pt x="24562" y="1267"/>
                  </a:cubicBezTo>
                  <a:cubicBezTo>
                    <a:pt x="24521" y="1226"/>
                    <a:pt x="24480" y="1206"/>
                    <a:pt x="24439" y="1185"/>
                  </a:cubicBezTo>
                  <a:cubicBezTo>
                    <a:pt x="24357" y="1165"/>
                    <a:pt x="24276" y="1145"/>
                    <a:pt x="24214" y="1124"/>
                  </a:cubicBezTo>
                  <a:lnTo>
                    <a:pt x="23990" y="1165"/>
                  </a:lnTo>
                  <a:cubicBezTo>
                    <a:pt x="23939" y="1175"/>
                    <a:pt x="23887" y="1180"/>
                    <a:pt x="23836" y="1180"/>
                  </a:cubicBezTo>
                  <a:cubicBezTo>
                    <a:pt x="23785" y="1180"/>
                    <a:pt x="23734" y="1175"/>
                    <a:pt x="23683" y="1165"/>
                  </a:cubicBezTo>
                  <a:cubicBezTo>
                    <a:pt x="23499" y="1226"/>
                    <a:pt x="23315" y="1288"/>
                    <a:pt x="23131" y="1349"/>
                  </a:cubicBezTo>
                  <a:cubicBezTo>
                    <a:pt x="23172" y="1533"/>
                    <a:pt x="22886" y="1451"/>
                    <a:pt x="22764" y="1512"/>
                  </a:cubicBezTo>
                  <a:cubicBezTo>
                    <a:pt x="22707" y="1479"/>
                    <a:pt x="22651" y="1464"/>
                    <a:pt x="22595" y="1464"/>
                  </a:cubicBezTo>
                  <a:cubicBezTo>
                    <a:pt x="22549" y="1464"/>
                    <a:pt x="22503" y="1474"/>
                    <a:pt x="22457" y="1492"/>
                  </a:cubicBezTo>
                  <a:cubicBezTo>
                    <a:pt x="22355" y="1553"/>
                    <a:pt x="22253" y="1615"/>
                    <a:pt x="22212" y="1717"/>
                  </a:cubicBezTo>
                  <a:cubicBezTo>
                    <a:pt x="22153" y="1918"/>
                    <a:pt x="22128" y="2003"/>
                    <a:pt x="22022" y="2003"/>
                  </a:cubicBezTo>
                  <a:cubicBezTo>
                    <a:pt x="21945" y="2003"/>
                    <a:pt x="21826" y="1958"/>
                    <a:pt x="21619" y="1880"/>
                  </a:cubicBezTo>
                  <a:cubicBezTo>
                    <a:pt x="21603" y="1880"/>
                    <a:pt x="21574" y="1854"/>
                    <a:pt x="21552" y="1854"/>
                  </a:cubicBezTo>
                  <a:cubicBezTo>
                    <a:pt x="21547" y="1854"/>
                    <a:pt x="21542" y="1856"/>
                    <a:pt x="21538" y="1860"/>
                  </a:cubicBezTo>
                  <a:cubicBezTo>
                    <a:pt x="21538" y="1860"/>
                    <a:pt x="21415" y="1860"/>
                    <a:pt x="21415" y="1880"/>
                  </a:cubicBezTo>
                  <a:cubicBezTo>
                    <a:pt x="21415" y="1962"/>
                    <a:pt x="21333" y="2003"/>
                    <a:pt x="21211" y="2044"/>
                  </a:cubicBezTo>
                  <a:cubicBezTo>
                    <a:pt x="21211" y="2003"/>
                    <a:pt x="21231" y="1982"/>
                    <a:pt x="21251" y="1982"/>
                  </a:cubicBezTo>
                  <a:cubicBezTo>
                    <a:pt x="21272" y="1921"/>
                    <a:pt x="21313" y="1880"/>
                    <a:pt x="21231" y="1839"/>
                  </a:cubicBezTo>
                  <a:cubicBezTo>
                    <a:pt x="21181" y="1814"/>
                    <a:pt x="21130" y="1797"/>
                    <a:pt x="21084" y="1797"/>
                  </a:cubicBezTo>
                  <a:cubicBezTo>
                    <a:pt x="21056" y="1797"/>
                    <a:pt x="21030" y="1803"/>
                    <a:pt x="21006" y="1819"/>
                  </a:cubicBezTo>
                  <a:cubicBezTo>
                    <a:pt x="20863" y="1901"/>
                    <a:pt x="20720" y="1942"/>
                    <a:pt x="20557" y="1962"/>
                  </a:cubicBezTo>
                  <a:cubicBezTo>
                    <a:pt x="20516" y="2146"/>
                    <a:pt x="20311" y="2146"/>
                    <a:pt x="20107" y="2166"/>
                  </a:cubicBezTo>
                  <a:cubicBezTo>
                    <a:pt x="20005" y="2166"/>
                    <a:pt x="19923" y="2207"/>
                    <a:pt x="19882" y="2289"/>
                  </a:cubicBezTo>
                  <a:cubicBezTo>
                    <a:pt x="19821" y="2350"/>
                    <a:pt x="19719" y="2391"/>
                    <a:pt x="19637" y="2391"/>
                  </a:cubicBezTo>
                  <a:cubicBezTo>
                    <a:pt x="19453" y="2412"/>
                    <a:pt x="19290" y="2412"/>
                    <a:pt x="19106" y="2412"/>
                  </a:cubicBezTo>
                  <a:cubicBezTo>
                    <a:pt x="19088" y="2412"/>
                    <a:pt x="19077" y="2412"/>
                    <a:pt x="19070" y="2413"/>
                  </a:cubicBezTo>
                  <a:lnTo>
                    <a:pt x="19070" y="2413"/>
                  </a:lnTo>
                  <a:cubicBezTo>
                    <a:pt x="19077" y="2409"/>
                    <a:pt x="19081" y="2398"/>
                    <a:pt x="19045" y="2371"/>
                  </a:cubicBezTo>
                  <a:cubicBezTo>
                    <a:pt x="19024" y="2350"/>
                    <a:pt x="19024" y="2289"/>
                    <a:pt x="19045" y="2289"/>
                  </a:cubicBezTo>
                  <a:lnTo>
                    <a:pt x="19085" y="2268"/>
                  </a:lnTo>
                  <a:lnTo>
                    <a:pt x="19085" y="2268"/>
                  </a:lnTo>
                  <a:cubicBezTo>
                    <a:pt x="18759" y="2309"/>
                    <a:pt x="18411" y="2289"/>
                    <a:pt x="18002" y="2350"/>
                  </a:cubicBezTo>
                  <a:cubicBezTo>
                    <a:pt x="17859" y="2350"/>
                    <a:pt x="17737" y="2371"/>
                    <a:pt x="17594" y="2391"/>
                  </a:cubicBezTo>
                  <a:lnTo>
                    <a:pt x="17430" y="2432"/>
                  </a:lnTo>
                  <a:cubicBezTo>
                    <a:pt x="17349" y="2493"/>
                    <a:pt x="17267" y="2534"/>
                    <a:pt x="17185" y="2575"/>
                  </a:cubicBezTo>
                  <a:cubicBezTo>
                    <a:pt x="17154" y="2585"/>
                    <a:pt x="17129" y="2590"/>
                    <a:pt x="17106" y="2590"/>
                  </a:cubicBezTo>
                  <a:cubicBezTo>
                    <a:pt x="17083" y="2590"/>
                    <a:pt x="17062" y="2585"/>
                    <a:pt x="17042" y="2575"/>
                  </a:cubicBezTo>
                  <a:cubicBezTo>
                    <a:pt x="17042" y="2575"/>
                    <a:pt x="17001" y="2555"/>
                    <a:pt x="17001" y="2534"/>
                  </a:cubicBezTo>
                  <a:cubicBezTo>
                    <a:pt x="17001" y="2534"/>
                    <a:pt x="17001" y="2514"/>
                    <a:pt x="17001" y="2514"/>
                  </a:cubicBezTo>
                  <a:cubicBezTo>
                    <a:pt x="16797" y="2555"/>
                    <a:pt x="16572" y="2595"/>
                    <a:pt x="16368" y="2636"/>
                  </a:cubicBezTo>
                  <a:cubicBezTo>
                    <a:pt x="15959" y="2718"/>
                    <a:pt x="15550" y="2800"/>
                    <a:pt x="15162" y="2882"/>
                  </a:cubicBezTo>
                  <a:cubicBezTo>
                    <a:pt x="15111" y="2897"/>
                    <a:pt x="15060" y="2905"/>
                    <a:pt x="15010" y="2905"/>
                  </a:cubicBezTo>
                  <a:cubicBezTo>
                    <a:pt x="14862" y="2905"/>
                    <a:pt x="14728" y="2836"/>
                    <a:pt x="14651" y="2698"/>
                  </a:cubicBezTo>
                  <a:cubicBezTo>
                    <a:pt x="14549" y="2738"/>
                    <a:pt x="14447" y="2800"/>
                    <a:pt x="14345" y="2841"/>
                  </a:cubicBezTo>
                  <a:lnTo>
                    <a:pt x="14345" y="2882"/>
                  </a:lnTo>
                  <a:cubicBezTo>
                    <a:pt x="14304" y="2922"/>
                    <a:pt x="14243" y="2963"/>
                    <a:pt x="14181" y="2984"/>
                  </a:cubicBezTo>
                  <a:cubicBezTo>
                    <a:pt x="13854" y="3045"/>
                    <a:pt x="13589" y="3188"/>
                    <a:pt x="13241" y="3270"/>
                  </a:cubicBezTo>
                  <a:cubicBezTo>
                    <a:pt x="13160" y="3270"/>
                    <a:pt x="12976" y="3208"/>
                    <a:pt x="12976" y="3147"/>
                  </a:cubicBezTo>
                  <a:cubicBezTo>
                    <a:pt x="12976" y="3086"/>
                    <a:pt x="12955" y="2984"/>
                    <a:pt x="12935" y="2902"/>
                  </a:cubicBezTo>
                  <a:lnTo>
                    <a:pt x="12894" y="2902"/>
                  </a:lnTo>
                  <a:lnTo>
                    <a:pt x="12465" y="2677"/>
                  </a:lnTo>
                  <a:lnTo>
                    <a:pt x="12301" y="2698"/>
                  </a:lnTo>
                  <a:cubicBezTo>
                    <a:pt x="12092" y="2894"/>
                    <a:pt x="11824" y="2995"/>
                    <a:pt x="11555" y="2995"/>
                  </a:cubicBezTo>
                  <a:cubicBezTo>
                    <a:pt x="11376" y="2995"/>
                    <a:pt x="11197" y="2951"/>
                    <a:pt x="11034" y="2861"/>
                  </a:cubicBezTo>
                  <a:lnTo>
                    <a:pt x="10707" y="2820"/>
                  </a:lnTo>
                  <a:lnTo>
                    <a:pt x="10687" y="2820"/>
                  </a:lnTo>
                  <a:cubicBezTo>
                    <a:pt x="10544" y="2922"/>
                    <a:pt x="10381" y="2984"/>
                    <a:pt x="10217" y="3004"/>
                  </a:cubicBezTo>
                  <a:cubicBezTo>
                    <a:pt x="10156" y="3004"/>
                    <a:pt x="10115" y="2984"/>
                    <a:pt x="10074" y="2963"/>
                  </a:cubicBezTo>
                  <a:cubicBezTo>
                    <a:pt x="10054" y="2943"/>
                    <a:pt x="10033" y="2922"/>
                    <a:pt x="10033" y="2902"/>
                  </a:cubicBezTo>
                  <a:cubicBezTo>
                    <a:pt x="10054" y="2861"/>
                    <a:pt x="10054" y="2800"/>
                    <a:pt x="10094" y="2759"/>
                  </a:cubicBezTo>
                  <a:cubicBezTo>
                    <a:pt x="10115" y="2718"/>
                    <a:pt x="10135" y="2677"/>
                    <a:pt x="10115" y="2616"/>
                  </a:cubicBezTo>
                  <a:cubicBezTo>
                    <a:pt x="10094" y="2595"/>
                    <a:pt x="10074" y="2575"/>
                    <a:pt x="10054" y="2555"/>
                  </a:cubicBezTo>
                  <a:cubicBezTo>
                    <a:pt x="10033" y="2534"/>
                    <a:pt x="9972" y="2514"/>
                    <a:pt x="9951" y="2514"/>
                  </a:cubicBezTo>
                  <a:cubicBezTo>
                    <a:pt x="9891" y="2526"/>
                    <a:pt x="9845" y="2559"/>
                    <a:pt x="9796" y="2559"/>
                  </a:cubicBezTo>
                  <a:cubicBezTo>
                    <a:pt x="9762" y="2559"/>
                    <a:pt x="9728" y="2543"/>
                    <a:pt x="9686" y="2493"/>
                  </a:cubicBezTo>
                  <a:cubicBezTo>
                    <a:pt x="9645" y="2432"/>
                    <a:pt x="9563" y="2391"/>
                    <a:pt x="9502" y="2391"/>
                  </a:cubicBezTo>
                  <a:cubicBezTo>
                    <a:pt x="9486" y="2392"/>
                    <a:pt x="9472" y="2393"/>
                    <a:pt x="9458" y="2393"/>
                  </a:cubicBezTo>
                  <a:cubicBezTo>
                    <a:pt x="9229" y="2393"/>
                    <a:pt x="9168" y="2243"/>
                    <a:pt x="9052" y="2166"/>
                  </a:cubicBezTo>
                  <a:cubicBezTo>
                    <a:pt x="8991" y="2125"/>
                    <a:pt x="9032" y="2105"/>
                    <a:pt x="9114" y="2105"/>
                  </a:cubicBezTo>
                  <a:cubicBezTo>
                    <a:pt x="9139" y="2107"/>
                    <a:pt x="9162" y="2108"/>
                    <a:pt x="9184" y="2108"/>
                  </a:cubicBezTo>
                  <a:cubicBezTo>
                    <a:pt x="9375" y="2108"/>
                    <a:pt x="9441" y="2029"/>
                    <a:pt x="9441" y="1901"/>
                  </a:cubicBezTo>
                  <a:cubicBezTo>
                    <a:pt x="9441" y="1860"/>
                    <a:pt x="9441" y="1819"/>
                    <a:pt x="9441" y="1778"/>
                  </a:cubicBezTo>
                  <a:cubicBezTo>
                    <a:pt x="9236" y="1717"/>
                    <a:pt x="9011" y="1635"/>
                    <a:pt x="8807" y="1574"/>
                  </a:cubicBezTo>
                  <a:cubicBezTo>
                    <a:pt x="8776" y="1564"/>
                    <a:pt x="8751" y="1558"/>
                    <a:pt x="8725" y="1558"/>
                  </a:cubicBezTo>
                  <a:cubicBezTo>
                    <a:pt x="8700" y="1558"/>
                    <a:pt x="8674" y="1564"/>
                    <a:pt x="8644" y="1574"/>
                  </a:cubicBezTo>
                  <a:cubicBezTo>
                    <a:pt x="8378" y="1655"/>
                    <a:pt x="8112" y="1737"/>
                    <a:pt x="7847" y="1819"/>
                  </a:cubicBezTo>
                  <a:cubicBezTo>
                    <a:pt x="7867" y="1880"/>
                    <a:pt x="7888" y="1942"/>
                    <a:pt x="7908" y="2003"/>
                  </a:cubicBezTo>
                  <a:cubicBezTo>
                    <a:pt x="7969" y="2085"/>
                    <a:pt x="7969" y="2166"/>
                    <a:pt x="7847" y="2228"/>
                  </a:cubicBezTo>
                  <a:cubicBezTo>
                    <a:pt x="7785" y="2248"/>
                    <a:pt x="7724" y="2289"/>
                    <a:pt x="7663" y="2330"/>
                  </a:cubicBezTo>
                  <a:cubicBezTo>
                    <a:pt x="7612" y="2360"/>
                    <a:pt x="7550" y="2376"/>
                    <a:pt x="7489" y="2376"/>
                  </a:cubicBezTo>
                  <a:cubicBezTo>
                    <a:pt x="7428" y="2376"/>
                    <a:pt x="7367" y="2360"/>
                    <a:pt x="7315" y="2330"/>
                  </a:cubicBezTo>
                  <a:cubicBezTo>
                    <a:pt x="7254" y="2289"/>
                    <a:pt x="7213" y="2268"/>
                    <a:pt x="7172" y="2248"/>
                  </a:cubicBezTo>
                  <a:cubicBezTo>
                    <a:pt x="7086" y="2199"/>
                    <a:pt x="6992" y="2172"/>
                    <a:pt x="6899" y="2172"/>
                  </a:cubicBezTo>
                  <a:cubicBezTo>
                    <a:pt x="6839" y="2172"/>
                    <a:pt x="6779" y="2183"/>
                    <a:pt x="6723" y="2207"/>
                  </a:cubicBezTo>
                  <a:cubicBezTo>
                    <a:pt x="6580" y="2248"/>
                    <a:pt x="6478" y="2330"/>
                    <a:pt x="6355" y="2371"/>
                  </a:cubicBezTo>
                  <a:cubicBezTo>
                    <a:pt x="6263" y="2417"/>
                    <a:pt x="6171" y="2440"/>
                    <a:pt x="6079" y="2440"/>
                  </a:cubicBezTo>
                  <a:cubicBezTo>
                    <a:pt x="6049" y="2440"/>
                    <a:pt x="6018" y="2437"/>
                    <a:pt x="5987" y="2432"/>
                  </a:cubicBezTo>
                  <a:cubicBezTo>
                    <a:pt x="5883" y="2432"/>
                    <a:pt x="5768" y="2389"/>
                    <a:pt x="5674" y="2389"/>
                  </a:cubicBezTo>
                  <a:cubicBezTo>
                    <a:pt x="5639" y="2389"/>
                    <a:pt x="5606" y="2395"/>
                    <a:pt x="5579" y="2412"/>
                  </a:cubicBezTo>
                  <a:cubicBezTo>
                    <a:pt x="5435" y="2514"/>
                    <a:pt x="5313" y="2657"/>
                    <a:pt x="5395" y="2841"/>
                  </a:cubicBezTo>
                  <a:cubicBezTo>
                    <a:pt x="5395" y="2841"/>
                    <a:pt x="5415" y="2861"/>
                    <a:pt x="5415" y="2882"/>
                  </a:cubicBezTo>
                  <a:cubicBezTo>
                    <a:pt x="5456" y="3045"/>
                    <a:pt x="5313" y="3188"/>
                    <a:pt x="5088" y="3229"/>
                  </a:cubicBezTo>
                  <a:cubicBezTo>
                    <a:pt x="5027" y="3229"/>
                    <a:pt x="4986" y="3229"/>
                    <a:pt x="4925" y="3208"/>
                  </a:cubicBezTo>
                  <a:cubicBezTo>
                    <a:pt x="4884" y="3188"/>
                    <a:pt x="4843" y="3147"/>
                    <a:pt x="4782" y="3127"/>
                  </a:cubicBezTo>
                  <a:cubicBezTo>
                    <a:pt x="4700" y="3127"/>
                    <a:pt x="4618" y="3086"/>
                    <a:pt x="4557" y="3025"/>
                  </a:cubicBezTo>
                  <a:cubicBezTo>
                    <a:pt x="4312" y="3208"/>
                    <a:pt x="4026" y="3331"/>
                    <a:pt x="3719" y="3392"/>
                  </a:cubicBezTo>
                  <a:cubicBezTo>
                    <a:pt x="3648" y="3411"/>
                    <a:pt x="3575" y="3420"/>
                    <a:pt x="3502" y="3420"/>
                  </a:cubicBezTo>
                  <a:cubicBezTo>
                    <a:pt x="3257" y="3420"/>
                    <a:pt x="3008" y="3320"/>
                    <a:pt x="2820" y="3147"/>
                  </a:cubicBezTo>
                  <a:lnTo>
                    <a:pt x="2616" y="3127"/>
                  </a:lnTo>
                  <a:cubicBezTo>
                    <a:pt x="2513" y="3208"/>
                    <a:pt x="2370" y="3270"/>
                    <a:pt x="2227" y="3311"/>
                  </a:cubicBezTo>
                  <a:cubicBezTo>
                    <a:pt x="2000" y="3386"/>
                    <a:pt x="1761" y="3428"/>
                    <a:pt x="1528" y="3428"/>
                  </a:cubicBezTo>
                  <a:cubicBezTo>
                    <a:pt x="1447" y="3428"/>
                    <a:pt x="1367" y="3423"/>
                    <a:pt x="1287" y="3413"/>
                  </a:cubicBezTo>
                  <a:cubicBezTo>
                    <a:pt x="1083" y="3535"/>
                    <a:pt x="879" y="3638"/>
                    <a:pt x="654" y="3699"/>
                  </a:cubicBezTo>
                  <a:cubicBezTo>
                    <a:pt x="490" y="3719"/>
                    <a:pt x="347" y="3740"/>
                    <a:pt x="184" y="3740"/>
                  </a:cubicBezTo>
                  <a:cubicBezTo>
                    <a:pt x="123" y="3801"/>
                    <a:pt x="61" y="3862"/>
                    <a:pt x="0" y="3924"/>
                  </a:cubicBezTo>
                  <a:lnTo>
                    <a:pt x="0" y="35351"/>
                  </a:lnTo>
                  <a:lnTo>
                    <a:pt x="7438" y="35351"/>
                  </a:lnTo>
                  <a:cubicBezTo>
                    <a:pt x="7499" y="35331"/>
                    <a:pt x="7540" y="35331"/>
                    <a:pt x="7602" y="35331"/>
                  </a:cubicBezTo>
                  <a:cubicBezTo>
                    <a:pt x="7663" y="35310"/>
                    <a:pt x="7724" y="35290"/>
                    <a:pt x="7745" y="35229"/>
                  </a:cubicBezTo>
                  <a:cubicBezTo>
                    <a:pt x="7785" y="35167"/>
                    <a:pt x="7826" y="35086"/>
                    <a:pt x="7847" y="35024"/>
                  </a:cubicBezTo>
                  <a:cubicBezTo>
                    <a:pt x="7888" y="35024"/>
                    <a:pt x="7928" y="35004"/>
                    <a:pt x="7969" y="35004"/>
                  </a:cubicBezTo>
                  <a:cubicBezTo>
                    <a:pt x="8051" y="34902"/>
                    <a:pt x="8153" y="34820"/>
                    <a:pt x="8276" y="34779"/>
                  </a:cubicBezTo>
                  <a:cubicBezTo>
                    <a:pt x="8215" y="34697"/>
                    <a:pt x="8153" y="34636"/>
                    <a:pt x="8112" y="34575"/>
                  </a:cubicBezTo>
                  <a:cubicBezTo>
                    <a:pt x="8031" y="34473"/>
                    <a:pt x="8051" y="34329"/>
                    <a:pt x="8174" y="34289"/>
                  </a:cubicBezTo>
                  <a:cubicBezTo>
                    <a:pt x="8215" y="34248"/>
                    <a:pt x="8255" y="34227"/>
                    <a:pt x="8317" y="34227"/>
                  </a:cubicBezTo>
                  <a:cubicBezTo>
                    <a:pt x="8358" y="34207"/>
                    <a:pt x="8378" y="34207"/>
                    <a:pt x="8419" y="34186"/>
                  </a:cubicBezTo>
                  <a:lnTo>
                    <a:pt x="8541" y="34125"/>
                  </a:lnTo>
                  <a:lnTo>
                    <a:pt x="8582" y="34125"/>
                  </a:lnTo>
                  <a:cubicBezTo>
                    <a:pt x="8582" y="33892"/>
                    <a:pt x="8785" y="33715"/>
                    <a:pt x="9015" y="33715"/>
                  </a:cubicBezTo>
                  <a:cubicBezTo>
                    <a:pt x="9027" y="33715"/>
                    <a:pt x="9040" y="33715"/>
                    <a:pt x="9052" y="33716"/>
                  </a:cubicBezTo>
                  <a:cubicBezTo>
                    <a:pt x="9246" y="33744"/>
                    <a:pt x="9252" y="33734"/>
                    <a:pt x="9211" y="33795"/>
                  </a:cubicBezTo>
                  <a:lnTo>
                    <a:pt x="9211" y="33795"/>
                  </a:lnTo>
                  <a:cubicBezTo>
                    <a:pt x="9284" y="33710"/>
                    <a:pt x="9393" y="33655"/>
                    <a:pt x="9502" y="33655"/>
                  </a:cubicBezTo>
                  <a:lnTo>
                    <a:pt x="9522" y="33655"/>
                  </a:lnTo>
                  <a:cubicBezTo>
                    <a:pt x="9622" y="33555"/>
                    <a:pt x="9753" y="33505"/>
                    <a:pt x="9878" y="33505"/>
                  </a:cubicBezTo>
                  <a:cubicBezTo>
                    <a:pt x="9931" y="33505"/>
                    <a:pt x="9984" y="33514"/>
                    <a:pt x="10033" y="33533"/>
                  </a:cubicBezTo>
                  <a:cubicBezTo>
                    <a:pt x="10113" y="33573"/>
                    <a:pt x="10312" y="33652"/>
                    <a:pt x="10280" y="33713"/>
                  </a:cubicBezTo>
                  <a:lnTo>
                    <a:pt x="10280" y="33713"/>
                  </a:lnTo>
                  <a:cubicBezTo>
                    <a:pt x="10352" y="33593"/>
                    <a:pt x="10479" y="33533"/>
                    <a:pt x="10605" y="33533"/>
                  </a:cubicBezTo>
                  <a:cubicBezTo>
                    <a:pt x="10733" y="33533"/>
                    <a:pt x="10861" y="33594"/>
                    <a:pt x="10932" y="33716"/>
                  </a:cubicBezTo>
                  <a:cubicBezTo>
                    <a:pt x="11014" y="33778"/>
                    <a:pt x="11137" y="33839"/>
                    <a:pt x="11239" y="33859"/>
                  </a:cubicBezTo>
                  <a:cubicBezTo>
                    <a:pt x="11382" y="33880"/>
                    <a:pt x="11484" y="33982"/>
                    <a:pt x="11525" y="34125"/>
                  </a:cubicBezTo>
                  <a:cubicBezTo>
                    <a:pt x="11627" y="34146"/>
                    <a:pt x="11709" y="34207"/>
                    <a:pt x="11790" y="34268"/>
                  </a:cubicBezTo>
                  <a:cubicBezTo>
                    <a:pt x="12015" y="34186"/>
                    <a:pt x="12281" y="34146"/>
                    <a:pt x="12547" y="34146"/>
                  </a:cubicBezTo>
                  <a:cubicBezTo>
                    <a:pt x="12669" y="34146"/>
                    <a:pt x="12792" y="34186"/>
                    <a:pt x="12873" y="34248"/>
                  </a:cubicBezTo>
                  <a:cubicBezTo>
                    <a:pt x="12996" y="34248"/>
                    <a:pt x="13098" y="34207"/>
                    <a:pt x="13221" y="34146"/>
                  </a:cubicBezTo>
                  <a:lnTo>
                    <a:pt x="13323" y="34146"/>
                  </a:lnTo>
                  <a:cubicBezTo>
                    <a:pt x="13405" y="34146"/>
                    <a:pt x="13507" y="34207"/>
                    <a:pt x="13609" y="34227"/>
                  </a:cubicBezTo>
                  <a:cubicBezTo>
                    <a:pt x="13633" y="34233"/>
                    <a:pt x="13657" y="34236"/>
                    <a:pt x="13679" y="34236"/>
                  </a:cubicBezTo>
                  <a:cubicBezTo>
                    <a:pt x="13733" y="34236"/>
                    <a:pt x="13779" y="34221"/>
                    <a:pt x="13793" y="34207"/>
                  </a:cubicBezTo>
                  <a:cubicBezTo>
                    <a:pt x="13916" y="34115"/>
                    <a:pt x="14050" y="34069"/>
                    <a:pt x="14187" y="34069"/>
                  </a:cubicBezTo>
                  <a:cubicBezTo>
                    <a:pt x="14232" y="34069"/>
                    <a:pt x="14278" y="34074"/>
                    <a:pt x="14324" y="34084"/>
                  </a:cubicBezTo>
                  <a:cubicBezTo>
                    <a:pt x="14365" y="34105"/>
                    <a:pt x="14426" y="34105"/>
                    <a:pt x="14467" y="34125"/>
                  </a:cubicBezTo>
                  <a:lnTo>
                    <a:pt x="14508" y="34125"/>
                  </a:lnTo>
                  <a:cubicBezTo>
                    <a:pt x="14529" y="34125"/>
                    <a:pt x="14529" y="34105"/>
                    <a:pt x="14549" y="34105"/>
                  </a:cubicBezTo>
                  <a:cubicBezTo>
                    <a:pt x="14549" y="34084"/>
                    <a:pt x="14570" y="34064"/>
                    <a:pt x="14570" y="34043"/>
                  </a:cubicBezTo>
                  <a:cubicBezTo>
                    <a:pt x="14590" y="34003"/>
                    <a:pt x="14610" y="33962"/>
                    <a:pt x="14631" y="33941"/>
                  </a:cubicBezTo>
                  <a:cubicBezTo>
                    <a:pt x="14692" y="33859"/>
                    <a:pt x="14631" y="33737"/>
                    <a:pt x="14753" y="33696"/>
                  </a:cubicBezTo>
                  <a:cubicBezTo>
                    <a:pt x="14856" y="33655"/>
                    <a:pt x="14958" y="33614"/>
                    <a:pt x="15060" y="33594"/>
                  </a:cubicBezTo>
                  <a:lnTo>
                    <a:pt x="15060" y="33594"/>
                  </a:lnTo>
                  <a:lnTo>
                    <a:pt x="14999" y="33655"/>
                  </a:lnTo>
                  <a:cubicBezTo>
                    <a:pt x="14958" y="33676"/>
                    <a:pt x="14937" y="33716"/>
                    <a:pt x="14917" y="33737"/>
                  </a:cubicBezTo>
                  <a:cubicBezTo>
                    <a:pt x="14978" y="33778"/>
                    <a:pt x="15019" y="33819"/>
                    <a:pt x="15060" y="33880"/>
                  </a:cubicBezTo>
                  <a:cubicBezTo>
                    <a:pt x="15121" y="33849"/>
                    <a:pt x="15188" y="33834"/>
                    <a:pt x="15254" y="33834"/>
                  </a:cubicBezTo>
                  <a:cubicBezTo>
                    <a:pt x="15320" y="33834"/>
                    <a:pt x="15387" y="33849"/>
                    <a:pt x="15448" y="33880"/>
                  </a:cubicBezTo>
                  <a:cubicBezTo>
                    <a:pt x="15489" y="33859"/>
                    <a:pt x="15530" y="33839"/>
                    <a:pt x="15571" y="33819"/>
                  </a:cubicBezTo>
                  <a:lnTo>
                    <a:pt x="15775" y="33737"/>
                  </a:lnTo>
                  <a:cubicBezTo>
                    <a:pt x="15905" y="33691"/>
                    <a:pt x="16041" y="33668"/>
                    <a:pt x="16177" y="33668"/>
                  </a:cubicBezTo>
                  <a:cubicBezTo>
                    <a:pt x="16402" y="33668"/>
                    <a:pt x="16626" y="33732"/>
                    <a:pt x="16817" y="33859"/>
                  </a:cubicBezTo>
                  <a:cubicBezTo>
                    <a:pt x="17083" y="33778"/>
                    <a:pt x="17349" y="33737"/>
                    <a:pt x="17635" y="33737"/>
                  </a:cubicBezTo>
                  <a:lnTo>
                    <a:pt x="17573" y="33635"/>
                  </a:lnTo>
                  <a:lnTo>
                    <a:pt x="17839" y="33553"/>
                  </a:lnTo>
                  <a:cubicBezTo>
                    <a:pt x="17890" y="33485"/>
                    <a:pt x="17969" y="33446"/>
                    <a:pt x="18052" y="33446"/>
                  </a:cubicBezTo>
                  <a:cubicBezTo>
                    <a:pt x="18070" y="33446"/>
                    <a:pt x="18087" y="33447"/>
                    <a:pt x="18105" y="33451"/>
                  </a:cubicBezTo>
                  <a:cubicBezTo>
                    <a:pt x="18166" y="33410"/>
                    <a:pt x="18207" y="33389"/>
                    <a:pt x="18268" y="33349"/>
                  </a:cubicBezTo>
                  <a:cubicBezTo>
                    <a:pt x="18309" y="33308"/>
                    <a:pt x="18370" y="33287"/>
                    <a:pt x="18432" y="33287"/>
                  </a:cubicBezTo>
                  <a:cubicBezTo>
                    <a:pt x="18432" y="33349"/>
                    <a:pt x="18472" y="33389"/>
                    <a:pt x="18575" y="33410"/>
                  </a:cubicBezTo>
                  <a:cubicBezTo>
                    <a:pt x="18677" y="33369"/>
                    <a:pt x="18779" y="33308"/>
                    <a:pt x="18881" y="33267"/>
                  </a:cubicBezTo>
                  <a:cubicBezTo>
                    <a:pt x="18902" y="33165"/>
                    <a:pt x="19024" y="33124"/>
                    <a:pt x="19106" y="33042"/>
                  </a:cubicBezTo>
                  <a:cubicBezTo>
                    <a:pt x="19126" y="33042"/>
                    <a:pt x="19126" y="33042"/>
                    <a:pt x="19147" y="33063"/>
                  </a:cubicBezTo>
                  <a:cubicBezTo>
                    <a:pt x="19167" y="33083"/>
                    <a:pt x="19208" y="33124"/>
                    <a:pt x="19228" y="33144"/>
                  </a:cubicBezTo>
                  <a:cubicBezTo>
                    <a:pt x="19596" y="33063"/>
                    <a:pt x="19944" y="32981"/>
                    <a:pt x="20311" y="32940"/>
                  </a:cubicBezTo>
                  <a:cubicBezTo>
                    <a:pt x="20761" y="32858"/>
                    <a:pt x="21170" y="32797"/>
                    <a:pt x="21558" y="32756"/>
                  </a:cubicBezTo>
                  <a:cubicBezTo>
                    <a:pt x="21653" y="32677"/>
                    <a:pt x="21773" y="32647"/>
                    <a:pt x="21888" y="32647"/>
                  </a:cubicBezTo>
                  <a:cubicBezTo>
                    <a:pt x="21922" y="32647"/>
                    <a:pt x="21955" y="32649"/>
                    <a:pt x="21987" y="32654"/>
                  </a:cubicBezTo>
                  <a:cubicBezTo>
                    <a:pt x="22028" y="32654"/>
                    <a:pt x="22048" y="32674"/>
                    <a:pt x="22069" y="32695"/>
                  </a:cubicBezTo>
                  <a:cubicBezTo>
                    <a:pt x="22165" y="32689"/>
                    <a:pt x="22259" y="32686"/>
                    <a:pt x="22351" y="32686"/>
                  </a:cubicBezTo>
                  <a:cubicBezTo>
                    <a:pt x="22575" y="32686"/>
                    <a:pt x="22792" y="32701"/>
                    <a:pt x="23009" y="32715"/>
                  </a:cubicBezTo>
                  <a:cubicBezTo>
                    <a:pt x="23070" y="32715"/>
                    <a:pt x="23131" y="32736"/>
                    <a:pt x="23193" y="32756"/>
                  </a:cubicBezTo>
                  <a:cubicBezTo>
                    <a:pt x="23213" y="32756"/>
                    <a:pt x="23234" y="32736"/>
                    <a:pt x="23254" y="32736"/>
                  </a:cubicBezTo>
                  <a:cubicBezTo>
                    <a:pt x="23479" y="32654"/>
                    <a:pt x="23704" y="32552"/>
                    <a:pt x="23949" y="32470"/>
                  </a:cubicBezTo>
                  <a:lnTo>
                    <a:pt x="24133" y="32531"/>
                  </a:lnTo>
                  <a:cubicBezTo>
                    <a:pt x="24199" y="32518"/>
                    <a:pt x="24265" y="32511"/>
                    <a:pt x="24329" y="32511"/>
                  </a:cubicBezTo>
                  <a:cubicBezTo>
                    <a:pt x="24561" y="32511"/>
                    <a:pt x="24774" y="32596"/>
                    <a:pt x="24950" y="32756"/>
                  </a:cubicBezTo>
                  <a:cubicBezTo>
                    <a:pt x="25028" y="32753"/>
                    <a:pt x="25105" y="32751"/>
                    <a:pt x="25183" y="32751"/>
                  </a:cubicBezTo>
                  <a:cubicBezTo>
                    <a:pt x="25595" y="32751"/>
                    <a:pt x="26005" y="32799"/>
                    <a:pt x="26401" y="32920"/>
                  </a:cubicBezTo>
                  <a:cubicBezTo>
                    <a:pt x="26544" y="32940"/>
                    <a:pt x="26666" y="33001"/>
                    <a:pt x="26769" y="33083"/>
                  </a:cubicBezTo>
                  <a:cubicBezTo>
                    <a:pt x="26820" y="33093"/>
                    <a:pt x="26866" y="33098"/>
                    <a:pt x="26912" y="33098"/>
                  </a:cubicBezTo>
                  <a:cubicBezTo>
                    <a:pt x="26958" y="33098"/>
                    <a:pt x="27004" y="33093"/>
                    <a:pt x="27055" y="33083"/>
                  </a:cubicBezTo>
                  <a:cubicBezTo>
                    <a:pt x="27055" y="33063"/>
                    <a:pt x="27055" y="33042"/>
                    <a:pt x="27075" y="33022"/>
                  </a:cubicBezTo>
                  <a:cubicBezTo>
                    <a:pt x="27116" y="33042"/>
                    <a:pt x="27157" y="33063"/>
                    <a:pt x="27198" y="33083"/>
                  </a:cubicBezTo>
                  <a:cubicBezTo>
                    <a:pt x="27280" y="33103"/>
                    <a:pt x="27341" y="33124"/>
                    <a:pt x="27423" y="33144"/>
                  </a:cubicBezTo>
                  <a:cubicBezTo>
                    <a:pt x="27484" y="33124"/>
                    <a:pt x="27566" y="33103"/>
                    <a:pt x="27647" y="33103"/>
                  </a:cubicBezTo>
                  <a:cubicBezTo>
                    <a:pt x="27678" y="33134"/>
                    <a:pt x="27724" y="33149"/>
                    <a:pt x="27770" y="33149"/>
                  </a:cubicBezTo>
                  <a:cubicBezTo>
                    <a:pt x="27816" y="33149"/>
                    <a:pt x="27862" y="33134"/>
                    <a:pt x="27893" y="33103"/>
                  </a:cubicBezTo>
                  <a:lnTo>
                    <a:pt x="27954" y="33103"/>
                  </a:lnTo>
                  <a:cubicBezTo>
                    <a:pt x="28138" y="33042"/>
                    <a:pt x="28322" y="32981"/>
                    <a:pt x="28506" y="32940"/>
                  </a:cubicBezTo>
                  <a:cubicBezTo>
                    <a:pt x="28465" y="32736"/>
                    <a:pt x="28751" y="32817"/>
                    <a:pt x="28873" y="32776"/>
                  </a:cubicBezTo>
                  <a:cubicBezTo>
                    <a:pt x="28924" y="32797"/>
                    <a:pt x="28976" y="32807"/>
                    <a:pt x="29027" y="32807"/>
                  </a:cubicBezTo>
                  <a:cubicBezTo>
                    <a:pt x="29078" y="32807"/>
                    <a:pt x="29129" y="32797"/>
                    <a:pt x="29180" y="32776"/>
                  </a:cubicBezTo>
                  <a:cubicBezTo>
                    <a:pt x="29282" y="32715"/>
                    <a:pt x="29405" y="32674"/>
                    <a:pt x="29425" y="32552"/>
                  </a:cubicBezTo>
                  <a:cubicBezTo>
                    <a:pt x="29484" y="32351"/>
                    <a:pt x="29509" y="32266"/>
                    <a:pt x="29615" y="32266"/>
                  </a:cubicBezTo>
                  <a:cubicBezTo>
                    <a:pt x="29692" y="32266"/>
                    <a:pt x="29811" y="32311"/>
                    <a:pt x="30018" y="32388"/>
                  </a:cubicBezTo>
                  <a:cubicBezTo>
                    <a:pt x="30038" y="32388"/>
                    <a:pt x="30079" y="32429"/>
                    <a:pt x="30099" y="32429"/>
                  </a:cubicBezTo>
                  <a:cubicBezTo>
                    <a:pt x="30099" y="32429"/>
                    <a:pt x="30222" y="32409"/>
                    <a:pt x="30222" y="32388"/>
                  </a:cubicBezTo>
                  <a:cubicBezTo>
                    <a:pt x="30222" y="32306"/>
                    <a:pt x="30304" y="32266"/>
                    <a:pt x="30426" y="32245"/>
                  </a:cubicBezTo>
                  <a:lnTo>
                    <a:pt x="30426" y="32245"/>
                  </a:lnTo>
                  <a:cubicBezTo>
                    <a:pt x="30406" y="32266"/>
                    <a:pt x="30406" y="32286"/>
                    <a:pt x="30385" y="32306"/>
                  </a:cubicBezTo>
                  <a:cubicBezTo>
                    <a:pt x="30365" y="32347"/>
                    <a:pt x="30324" y="32388"/>
                    <a:pt x="30406" y="32429"/>
                  </a:cubicBezTo>
                  <a:cubicBezTo>
                    <a:pt x="30458" y="32455"/>
                    <a:pt x="30509" y="32481"/>
                    <a:pt x="30556" y="32481"/>
                  </a:cubicBezTo>
                  <a:cubicBezTo>
                    <a:pt x="30583" y="32481"/>
                    <a:pt x="30608" y="32472"/>
                    <a:pt x="30631" y="32450"/>
                  </a:cubicBezTo>
                  <a:cubicBezTo>
                    <a:pt x="30774" y="32368"/>
                    <a:pt x="30917" y="32327"/>
                    <a:pt x="31080" y="32306"/>
                  </a:cubicBezTo>
                  <a:cubicBezTo>
                    <a:pt x="31121" y="32143"/>
                    <a:pt x="31325" y="32123"/>
                    <a:pt x="31530" y="32102"/>
                  </a:cubicBezTo>
                  <a:cubicBezTo>
                    <a:pt x="31632" y="32102"/>
                    <a:pt x="31714" y="32061"/>
                    <a:pt x="31755" y="31980"/>
                  </a:cubicBezTo>
                  <a:cubicBezTo>
                    <a:pt x="31816" y="31918"/>
                    <a:pt x="31918" y="31877"/>
                    <a:pt x="32000" y="31877"/>
                  </a:cubicBezTo>
                  <a:cubicBezTo>
                    <a:pt x="32184" y="31877"/>
                    <a:pt x="32347" y="31857"/>
                    <a:pt x="32531" y="31857"/>
                  </a:cubicBezTo>
                  <a:cubicBezTo>
                    <a:pt x="32549" y="31857"/>
                    <a:pt x="32560" y="31856"/>
                    <a:pt x="32567" y="31856"/>
                  </a:cubicBezTo>
                  <a:lnTo>
                    <a:pt x="32567" y="31856"/>
                  </a:lnTo>
                  <a:cubicBezTo>
                    <a:pt x="32560" y="31860"/>
                    <a:pt x="32556" y="31871"/>
                    <a:pt x="32592" y="31898"/>
                  </a:cubicBezTo>
                  <a:cubicBezTo>
                    <a:pt x="32611" y="31917"/>
                    <a:pt x="32613" y="31970"/>
                    <a:pt x="32597" y="31995"/>
                  </a:cubicBezTo>
                  <a:lnTo>
                    <a:pt x="32597" y="31995"/>
                  </a:lnTo>
                  <a:cubicBezTo>
                    <a:pt x="32911" y="31959"/>
                    <a:pt x="33245" y="31957"/>
                    <a:pt x="33635" y="31918"/>
                  </a:cubicBezTo>
                  <a:cubicBezTo>
                    <a:pt x="33778" y="31898"/>
                    <a:pt x="33921" y="31877"/>
                    <a:pt x="34043" y="31857"/>
                  </a:cubicBezTo>
                  <a:lnTo>
                    <a:pt x="34207" y="31816"/>
                  </a:lnTo>
                  <a:cubicBezTo>
                    <a:pt x="34288" y="31755"/>
                    <a:pt x="34370" y="31714"/>
                    <a:pt x="34452" y="31673"/>
                  </a:cubicBezTo>
                  <a:lnTo>
                    <a:pt x="34595" y="31673"/>
                  </a:lnTo>
                  <a:cubicBezTo>
                    <a:pt x="34615" y="31693"/>
                    <a:pt x="34636" y="31693"/>
                    <a:pt x="34636" y="31714"/>
                  </a:cubicBezTo>
                  <a:lnTo>
                    <a:pt x="34636" y="31734"/>
                  </a:lnTo>
                  <a:cubicBezTo>
                    <a:pt x="34840" y="31693"/>
                    <a:pt x="35065" y="31673"/>
                    <a:pt x="35269" y="31632"/>
                  </a:cubicBezTo>
                  <a:cubicBezTo>
                    <a:pt x="35678" y="31550"/>
                    <a:pt x="36087" y="31448"/>
                    <a:pt x="36475" y="31367"/>
                  </a:cubicBezTo>
                  <a:cubicBezTo>
                    <a:pt x="36521" y="31353"/>
                    <a:pt x="36567" y="31346"/>
                    <a:pt x="36612" y="31346"/>
                  </a:cubicBezTo>
                  <a:cubicBezTo>
                    <a:pt x="36766" y="31346"/>
                    <a:pt x="36907" y="31424"/>
                    <a:pt x="36986" y="31550"/>
                  </a:cubicBezTo>
                  <a:cubicBezTo>
                    <a:pt x="37088" y="31510"/>
                    <a:pt x="37190" y="31469"/>
                    <a:pt x="37292" y="31428"/>
                  </a:cubicBezTo>
                  <a:lnTo>
                    <a:pt x="37292" y="31367"/>
                  </a:lnTo>
                  <a:cubicBezTo>
                    <a:pt x="37333" y="31326"/>
                    <a:pt x="37394" y="31305"/>
                    <a:pt x="37456" y="31285"/>
                  </a:cubicBezTo>
                  <a:cubicBezTo>
                    <a:pt x="37783" y="31203"/>
                    <a:pt x="38069" y="31060"/>
                    <a:pt x="38396" y="30999"/>
                  </a:cubicBezTo>
                  <a:cubicBezTo>
                    <a:pt x="38407" y="30996"/>
                    <a:pt x="38419" y="30995"/>
                    <a:pt x="38433" y="30995"/>
                  </a:cubicBezTo>
                  <a:cubicBezTo>
                    <a:pt x="38523" y="30995"/>
                    <a:pt x="38661" y="31048"/>
                    <a:pt x="38661" y="31101"/>
                  </a:cubicBezTo>
                  <a:cubicBezTo>
                    <a:pt x="38661" y="31162"/>
                    <a:pt x="38682" y="31285"/>
                    <a:pt x="38702" y="31367"/>
                  </a:cubicBezTo>
                  <a:lnTo>
                    <a:pt x="38743" y="31367"/>
                  </a:lnTo>
                  <a:lnTo>
                    <a:pt x="39172" y="31571"/>
                  </a:lnTo>
                  <a:lnTo>
                    <a:pt x="39336" y="31550"/>
                  </a:lnTo>
                  <a:cubicBezTo>
                    <a:pt x="39542" y="31368"/>
                    <a:pt x="39807" y="31272"/>
                    <a:pt x="40074" y="31272"/>
                  </a:cubicBezTo>
                  <a:cubicBezTo>
                    <a:pt x="40255" y="31272"/>
                    <a:pt x="40437" y="31316"/>
                    <a:pt x="40603" y="31407"/>
                  </a:cubicBezTo>
                  <a:lnTo>
                    <a:pt x="40909" y="31446"/>
                  </a:lnTo>
                  <a:lnTo>
                    <a:pt x="40909" y="31446"/>
                  </a:lnTo>
                  <a:lnTo>
                    <a:pt x="40909" y="82"/>
                  </a:lnTo>
                  <a:lnTo>
                    <a:pt x="40848" y="102"/>
                  </a:lnTo>
                  <a:cubicBezTo>
                    <a:pt x="40807" y="102"/>
                    <a:pt x="40766" y="101"/>
                    <a:pt x="40726" y="101"/>
                  </a:cubicBezTo>
                  <a:cubicBezTo>
                    <a:pt x="40626" y="101"/>
                    <a:pt x="40532" y="111"/>
                    <a:pt x="40459" y="184"/>
                  </a:cubicBezTo>
                  <a:cubicBezTo>
                    <a:pt x="40448" y="208"/>
                    <a:pt x="40400" y="218"/>
                    <a:pt x="40351" y="218"/>
                  </a:cubicBezTo>
                  <a:cubicBezTo>
                    <a:pt x="40316" y="218"/>
                    <a:pt x="40281" y="213"/>
                    <a:pt x="40255" y="205"/>
                  </a:cubicBezTo>
                  <a:cubicBezTo>
                    <a:pt x="40092" y="184"/>
                    <a:pt x="39949" y="102"/>
                    <a:pt x="398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rotWithShape="0" algn="bl" dir="4260000" dist="952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1" name="Google Shape;1401;p31"/>
            <p:cNvSpPr/>
            <p:nvPr/>
          </p:nvSpPr>
          <p:spPr>
            <a:xfrm>
              <a:off x="230875" y="3791825"/>
              <a:ext cx="1023275" cy="856725"/>
            </a:xfrm>
            <a:custGeom>
              <a:rect b="b" l="l" r="r" t="t"/>
              <a:pathLst>
                <a:path extrusionOk="0" h="34269" w="40931">
                  <a:moveTo>
                    <a:pt x="32597" y="30176"/>
                  </a:moveTo>
                  <a:cubicBezTo>
                    <a:pt x="32582" y="30178"/>
                    <a:pt x="32567" y="30179"/>
                    <a:pt x="32552" y="30181"/>
                  </a:cubicBezTo>
                  <a:lnTo>
                    <a:pt x="32593" y="30181"/>
                  </a:lnTo>
                  <a:cubicBezTo>
                    <a:pt x="32594" y="30180"/>
                    <a:pt x="32596" y="30178"/>
                    <a:pt x="32597" y="30176"/>
                  </a:cubicBezTo>
                  <a:close/>
                  <a:moveTo>
                    <a:pt x="39867" y="0"/>
                  </a:moveTo>
                  <a:cubicBezTo>
                    <a:pt x="39622" y="82"/>
                    <a:pt x="39357" y="123"/>
                    <a:pt x="39091" y="123"/>
                  </a:cubicBezTo>
                  <a:cubicBezTo>
                    <a:pt x="39070" y="126"/>
                    <a:pt x="39049" y="128"/>
                    <a:pt x="39028" y="128"/>
                  </a:cubicBezTo>
                  <a:cubicBezTo>
                    <a:pt x="38927" y="128"/>
                    <a:pt x="38832" y="88"/>
                    <a:pt x="38764" y="21"/>
                  </a:cubicBezTo>
                  <a:cubicBezTo>
                    <a:pt x="38641" y="21"/>
                    <a:pt x="38519" y="62"/>
                    <a:pt x="38417" y="123"/>
                  </a:cubicBezTo>
                  <a:lnTo>
                    <a:pt x="38314" y="123"/>
                  </a:lnTo>
                  <a:cubicBezTo>
                    <a:pt x="38233" y="123"/>
                    <a:pt x="38131" y="62"/>
                    <a:pt x="38028" y="41"/>
                  </a:cubicBezTo>
                  <a:cubicBezTo>
                    <a:pt x="38010" y="35"/>
                    <a:pt x="37992" y="33"/>
                    <a:pt x="37975" y="33"/>
                  </a:cubicBezTo>
                  <a:cubicBezTo>
                    <a:pt x="37931" y="33"/>
                    <a:pt x="37888" y="47"/>
                    <a:pt x="37844" y="62"/>
                  </a:cubicBezTo>
                  <a:cubicBezTo>
                    <a:pt x="37722" y="154"/>
                    <a:pt x="37588" y="200"/>
                    <a:pt x="37451" y="200"/>
                  </a:cubicBezTo>
                  <a:cubicBezTo>
                    <a:pt x="37405" y="200"/>
                    <a:pt x="37359" y="194"/>
                    <a:pt x="37313" y="184"/>
                  </a:cubicBezTo>
                  <a:cubicBezTo>
                    <a:pt x="37272" y="184"/>
                    <a:pt x="37231" y="164"/>
                    <a:pt x="37170" y="143"/>
                  </a:cubicBezTo>
                  <a:cubicBezTo>
                    <a:pt x="37159" y="141"/>
                    <a:pt x="37149" y="140"/>
                    <a:pt x="37141" y="140"/>
                  </a:cubicBezTo>
                  <a:cubicBezTo>
                    <a:pt x="37072" y="140"/>
                    <a:pt x="37086" y="207"/>
                    <a:pt x="37068" y="225"/>
                  </a:cubicBezTo>
                  <a:cubicBezTo>
                    <a:pt x="37048" y="266"/>
                    <a:pt x="37027" y="307"/>
                    <a:pt x="37007" y="327"/>
                  </a:cubicBezTo>
                  <a:cubicBezTo>
                    <a:pt x="36945" y="409"/>
                    <a:pt x="37007" y="532"/>
                    <a:pt x="36884" y="572"/>
                  </a:cubicBezTo>
                  <a:cubicBezTo>
                    <a:pt x="36782" y="613"/>
                    <a:pt x="36680" y="654"/>
                    <a:pt x="36578" y="675"/>
                  </a:cubicBezTo>
                  <a:lnTo>
                    <a:pt x="36639" y="613"/>
                  </a:lnTo>
                  <a:cubicBezTo>
                    <a:pt x="36680" y="593"/>
                    <a:pt x="36680" y="572"/>
                    <a:pt x="36721" y="532"/>
                  </a:cubicBezTo>
                  <a:cubicBezTo>
                    <a:pt x="36680" y="491"/>
                    <a:pt x="36639" y="450"/>
                    <a:pt x="36598" y="409"/>
                  </a:cubicBezTo>
                  <a:cubicBezTo>
                    <a:pt x="36497" y="434"/>
                    <a:pt x="36388" y="452"/>
                    <a:pt x="36281" y="452"/>
                  </a:cubicBezTo>
                  <a:cubicBezTo>
                    <a:pt x="36215" y="452"/>
                    <a:pt x="36150" y="445"/>
                    <a:pt x="36087" y="429"/>
                  </a:cubicBezTo>
                  <a:lnTo>
                    <a:pt x="36067" y="429"/>
                  </a:lnTo>
                  <a:lnTo>
                    <a:pt x="35862" y="511"/>
                  </a:lnTo>
                  <a:cubicBezTo>
                    <a:pt x="35724" y="568"/>
                    <a:pt x="35580" y="596"/>
                    <a:pt x="35436" y="596"/>
                  </a:cubicBezTo>
                  <a:cubicBezTo>
                    <a:pt x="35219" y="596"/>
                    <a:pt x="35005" y="532"/>
                    <a:pt x="34820" y="409"/>
                  </a:cubicBezTo>
                  <a:cubicBezTo>
                    <a:pt x="34555" y="470"/>
                    <a:pt x="34289" y="511"/>
                    <a:pt x="34003" y="532"/>
                  </a:cubicBezTo>
                  <a:cubicBezTo>
                    <a:pt x="34023" y="552"/>
                    <a:pt x="34044" y="593"/>
                    <a:pt x="34064" y="613"/>
                  </a:cubicBezTo>
                  <a:lnTo>
                    <a:pt x="33778" y="716"/>
                  </a:lnTo>
                  <a:cubicBezTo>
                    <a:pt x="33717" y="777"/>
                    <a:pt x="33635" y="818"/>
                    <a:pt x="33553" y="818"/>
                  </a:cubicBezTo>
                  <a:cubicBezTo>
                    <a:pt x="33492" y="838"/>
                    <a:pt x="33431" y="879"/>
                    <a:pt x="33390" y="920"/>
                  </a:cubicBezTo>
                  <a:cubicBezTo>
                    <a:pt x="33329" y="961"/>
                    <a:pt x="33267" y="981"/>
                    <a:pt x="33206" y="981"/>
                  </a:cubicBezTo>
                  <a:cubicBezTo>
                    <a:pt x="33206" y="920"/>
                    <a:pt x="33165" y="879"/>
                    <a:pt x="33063" y="838"/>
                  </a:cubicBezTo>
                  <a:cubicBezTo>
                    <a:pt x="32961" y="899"/>
                    <a:pt x="32879" y="961"/>
                    <a:pt x="32777" y="1002"/>
                  </a:cubicBezTo>
                  <a:cubicBezTo>
                    <a:pt x="32736" y="1083"/>
                    <a:pt x="32634" y="1145"/>
                    <a:pt x="32552" y="1226"/>
                  </a:cubicBezTo>
                  <a:lnTo>
                    <a:pt x="32511" y="1206"/>
                  </a:lnTo>
                  <a:cubicBezTo>
                    <a:pt x="32470" y="1185"/>
                    <a:pt x="32450" y="1145"/>
                    <a:pt x="32409" y="1124"/>
                  </a:cubicBezTo>
                  <a:cubicBezTo>
                    <a:pt x="32062" y="1206"/>
                    <a:pt x="31694" y="1267"/>
                    <a:pt x="31326" y="1329"/>
                  </a:cubicBezTo>
                  <a:cubicBezTo>
                    <a:pt x="30876" y="1390"/>
                    <a:pt x="30488" y="1472"/>
                    <a:pt x="30100" y="1512"/>
                  </a:cubicBezTo>
                  <a:cubicBezTo>
                    <a:pt x="29989" y="1592"/>
                    <a:pt x="29866" y="1622"/>
                    <a:pt x="29750" y="1622"/>
                  </a:cubicBezTo>
                  <a:cubicBezTo>
                    <a:pt x="29716" y="1622"/>
                    <a:pt x="29683" y="1619"/>
                    <a:pt x="29650" y="1615"/>
                  </a:cubicBezTo>
                  <a:cubicBezTo>
                    <a:pt x="29630" y="1594"/>
                    <a:pt x="29589" y="1594"/>
                    <a:pt x="29569" y="1574"/>
                  </a:cubicBezTo>
                  <a:cubicBezTo>
                    <a:pt x="29262" y="1574"/>
                    <a:pt x="28956" y="1574"/>
                    <a:pt x="28649" y="1553"/>
                  </a:cubicBezTo>
                  <a:cubicBezTo>
                    <a:pt x="28567" y="1533"/>
                    <a:pt x="28527" y="1533"/>
                    <a:pt x="28465" y="1492"/>
                  </a:cubicBezTo>
                  <a:cubicBezTo>
                    <a:pt x="28445" y="1512"/>
                    <a:pt x="28424" y="1512"/>
                    <a:pt x="28404" y="1533"/>
                  </a:cubicBezTo>
                  <a:cubicBezTo>
                    <a:pt x="28159" y="1615"/>
                    <a:pt x="27934" y="1696"/>
                    <a:pt x="27709" y="1778"/>
                  </a:cubicBezTo>
                  <a:lnTo>
                    <a:pt x="27505" y="1737"/>
                  </a:lnTo>
                  <a:cubicBezTo>
                    <a:pt x="27443" y="1751"/>
                    <a:pt x="27379" y="1757"/>
                    <a:pt x="27316" y="1757"/>
                  </a:cubicBezTo>
                  <a:cubicBezTo>
                    <a:pt x="27089" y="1757"/>
                    <a:pt x="26863" y="1672"/>
                    <a:pt x="26687" y="1512"/>
                  </a:cubicBezTo>
                  <a:cubicBezTo>
                    <a:pt x="26625" y="1515"/>
                    <a:pt x="26563" y="1516"/>
                    <a:pt x="26501" y="1516"/>
                  </a:cubicBezTo>
                  <a:cubicBezTo>
                    <a:pt x="26073" y="1516"/>
                    <a:pt x="25647" y="1456"/>
                    <a:pt x="25237" y="1349"/>
                  </a:cubicBezTo>
                  <a:cubicBezTo>
                    <a:pt x="25094" y="1329"/>
                    <a:pt x="24971" y="1267"/>
                    <a:pt x="24869" y="1185"/>
                  </a:cubicBezTo>
                  <a:cubicBezTo>
                    <a:pt x="24828" y="1175"/>
                    <a:pt x="24782" y="1170"/>
                    <a:pt x="24736" y="1170"/>
                  </a:cubicBezTo>
                  <a:cubicBezTo>
                    <a:pt x="24690" y="1170"/>
                    <a:pt x="24644" y="1175"/>
                    <a:pt x="24603" y="1185"/>
                  </a:cubicBezTo>
                  <a:cubicBezTo>
                    <a:pt x="24603" y="1206"/>
                    <a:pt x="24603" y="1226"/>
                    <a:pt x="24583" y="1247"/>
                  </a:cubicBezTo>
                  <a:cubicBezTo>
                    <a:pt x="24542" y="1226"/>
                    <a:pt x="24501" y="1206"/>
                    <a:pt x="24460" y="1185"/>
                  </a:cubicBezTo>
                  <a:cubicBezTo>
                    <a:pt x="24378" y="1165"/>
                    <a:pt x="24297" y="1145"/>
                    <a:pt x="24215" y="1124"/>
                  </a:cubicBezTo>
                  <a:lnTo>
                    <a:pt x="24011" y="1165"/>
                  </a:lnTo>
                  <a:lnTo>
                    <a:pt x="23704" y="1165"/>
                  </a:lnTo>
                  <a:cubicBezTo>
                    <a:pt x="23500" y="1206"/>
                    <a:pt x="23336" y="1267"/>
                    <a:pt x="23152" y="1329"/>
                  </a:cubicBezTo>
                  <a:cubicBezTo>
                    <a:pt x="23193" y="1533"/>
                    <a:pt x="22907" y="1431"/>
                    <a:pt x="22785" y="1492"/>
                  </a:cubicBezTo>
                  <a:cubicBezTo>
                    <a:pt x="22734" y="1472"/>
                    <a:pt x="22682" y="1461"/>
                    <a:pt x="22631" y="1461"/>
                  </a:cubicBezTo>
                  <a:cubicBezTo>
                    <a:pt x="22580" y="1461"/>
                    <a:pt x="22529" y="1472"/>
                    <a:pt x="22478" y="1492"/>
                  </a:cubicBezTo>
                  <a:cubicBezTo>
                    <a:pt x="22376" y="1553"/>
                    <a:pt x="22253" y="1615"/>
                    <a:pt x="22233" y="1717"/>
                  </a:cubicBezTo>
                  <a:cubicBezTo>
                    <a:pt x="22174" y="1918"/>
                    <a:pt x="22142" y="2003"/>
                    <a:pt x="22035" y="2003"/>
                  </a:cubicBezTo>
                  <a:cubicBezTo>
                    <a:pt x="21956" y="2003"/>
                    <a:pt x="21838" y="1958"/>
                    <a:pt x="21640" y="1880"/>
                  </a:cubicBezTo>
                  <a:cubicBezTo>
                    <a:pt x="21599" y="1880"/>
                    <a:pt x="21579" y="1860"/>
                    <a:pt x="21559" y="1860"/>
                  </a:cubicBezTo>
                  <a:cubicBezTo>
                    <a:pt x="21538" y="1860"/>
                    <a:pt x="21436" y="1860"/>
                    <a:pt x="21436" y="1880"/>
                  </a:cubicBezTo>
                  <a:cubicBezTo>
                    <a:pt x="21436" y="1982"/>
                    <a:pt x="21334" y="2003"/>
                    <a:pt x="21232" y="2044"/>
                  </a:cubicBezTo>
                  <a:cubicBezTo>
                    <a:pt x="21232" y="2023"/>
                    <a:pt x="21252" y="2003"/>
                    <a:pt x="21252" y="1982"/>
                  </a:cubicBezTo>
                  <a:cubicBezTo>
                    <a:pt x="21293" y="1921"/>
                    <a:pt x="21334" y="1880"/>
                    <a:pt x="21252" y="1839"/>
                  </a:cubicBezTo>
                  <a:cubicBezTo>
                    <a:pt x="21189" y="1814"/>
                    <a:pt x="21141" y="1797"/>
                    <a:pt x="21100" y="1797"/>
                  </a:cubicBezTo>
                  <a:cubicBezTo>
                    <a:pt x="21074" y="1797"/>
                    <a:pt x="21051" y="1803"/>
                    <a:pt x="21027" y="1819"/>
                  </a:cubicBezTo>
                  <a:cubicBezTo>
                    <a:pt x="20884" y="1901"/>
                    <a:pt x="20721" y="1942"/>
                    <a:pt x="20557" y="1982"/>
                  </a:cubicBezTo>
                  <a:cubicBezTo>
                    <a:pt x="20537" y="2146"/>
                    <a:pt x="20332" y="2166"/>
                    <a:pt x="20128" y="2166"/>
                  </a:cubicBezTo>
                  <a:cubicBezTo>
                    <a:pt x="20026" y="2166"/>
                    <a:pt x="19944" y="2207"/>
                    <a:pt x="19883" y="2289"/>
                  </a:cubicBezTo>
                  <a:cubicBezTo>
                    <a:pt x="19822" y="2350"/>
                    <a:pt x="19740" y="2391"/>
                    <a:pt x="19658" y="2391"/>
                  </a:cubicBezTo>
                  <a:cubicBezTo>
                    <a:pt x="19474" y="2412"/>
                    <a:pt x="19290" y="2412"/>
                    <a:pt x="19127" y="2412"/>
                  </a:cubicBezTo>
                  <a:cubicBezTo>
                    <a:pt x="19106" y="2412"/>
                    <a:pt x="19093" y="2412"/>
                    <a:pt x="19085" y="2413"/>
                  </a:cubicBezTo>
                  <a:lnTo>
                    <a:pt x="19085" y="2413"/>
                  </a:lnTo>
                  <a:cubicBezTo>
                    <a:pt x="19094" y="2409"/>
                    <a:pt x="19102" y="2398"/>
                    <a:pt x="19066" y="2371"/>
                  </a:cubicBezTo>
                  <a:cubicBezTo>
                    <a:pt x="19045" y="2350"/>
                    <a:pt x="19045" y="2289"/>
                    <a:pt x="19066" y="2289"/>
                  </a:cubicBezTo>
                  <a:lnTo>
                    <a:pt x="19106" y="2268"/>
                  </a:lnTo>
                  <a:lnTo>
                    <a:pt x="19106" y="2268"/>
                  </a:lnTo>
                  <a:cubicBezTo>
                    <a:pt x="18780" y="2309"/>
                    <a:pt x="18432" y="2289"/>
                    <a:pt x="18003" y="2350"/>
                  </a:cubicBezTo>
                  <a:cubicBezTo>
                    <a:pt x="17880" y="2350"/>
                    <a:pt x="17758" y="2371"/>
                    <a:pt x="17615" y="2412"/>
                  </a:cubicBezTo>
                  <a:lnTo>
                    <a:pt x="17431" y="2452"/>
                  </a:lnTo>
                  <a:cubicBezTo>
                    <a:pt x="17370" y="2493"/>
                    <a:pt x="17288" y="2555"/>
                    <a:pt x="17206" y="2595"/>
                  </a:cubicBezTo>
                  <a:lnTo>
                    <a:pt x="17043" y="2595"/>
                  </a:lnTo>
                  <a:cubicBezTo>
                    <a:pt x="17043" y="2595"/>
                    <a:pt x="17022" y="2555"/>
                    <a:pt x="17022" y="2534"/>
                  </a:cubicBezTo>
                  <a:cubicBezTo>
                    <a:pt x="17022" y="2534"/>
                    <a:pt x="17022" y="2534"/>
                    <a:pt x="17022" y="2514"/>
                  </a:cubicBezTo>
                  <a:cubicBezTo>
                    <a:pt x="16818" y="2555"/>
                    <a:pt x="16593" y="2595"/>
                    <a:pt x="16389" y="2636"/>
                  </a:cubicBezTo>
                  <a:cubicBezTo>
                    <a:pt x="15980" y="2718"/>
                    <a:pt x="15571" y="2800"/>
                    <a:pt x="15183" y="2882"/>
                  </a:cubicBezTo>
                  <a:cubicBezTo>
                    <a:pt x="15128" y="2903"/>
                    <a:pt x="15074" y="2914"/>
                    <a:pt x="15021" y="2914"/>
                  </a:cubicBezTo>
                  <a:cubicBezTo>
                    <a:pt x="14877" y="2914"/>
                    <a:pt x="14747" y="2838"/>
                    <a:pt x="14672" y="2718"/>
                  </a:cubicBezTo>
                  <a:cubicBezTo>
                    <a:pt x="14570" y="2759"/>
                    <a:pt x="14468" y="2800"/>
                    <a:pt x="14366" y="2841"/>
                  </a:cubicBezTo>
                  <a:lnTo>
                    <a:pt x="14366" y="2902"/>
                  </a:lnTo>
                  <a:cubicBezTo>
                    <a:pt x="14325" y="2922"/>
                    <a:pt x="14264" y="2963"/>
                    <a:pt x="14202" y="2984"/>
                  </a:cubicBezTo>
                  <a:cubicBezTo>
                    <a:pt x="13875" y="3045"/>
                    <a:pt x="13589" y="3188"/>
                    <a:pt x="13262" y="3270"/>
                  </a:cubicBezTo>
                  <a:cubicBezTo>
                    <a:pt x="13253" y="3272"/>
                    <a:pt x="13243" y="3273"/>
                    <a:pt x="13233" y="3273"/>
                  </a:cubicBezTo>
                  <a:cubicBezTo>
                    <a:pt x="13143" y="3273"/>
                    <a:pt x="12997" y="3204"/>
                    <a:pt x="12997" y="3168"/>
                  </a:cubicBezTo>
                  <a:cubicBezTo>
                    <a:pt x="12997" y="3106"/>
                    <a:pt x="12976" y="2984"/>
                    <a:pt x="12935" y="2902"/>
                  </a:cubicBezTo>
                  <a:lnTo>
                    <a:pt x="12915" y="2902"/>
                  </a:lnTo>
                  <a:lnTo>
                    <a:pt x="12465" y="2677"/>
                  </a:lnTo>
                  <a:lnTo>
                    <a:pt x="12322" y="2698"/>
                  </a:lnTo>
                  <a:cubicBezTo>
                    <a:pt x="12113" y="2894"/>
                    <a:pt x="11845" y="2995"/>
                    <a:pt x="11576" y="2995"/>
                  </a:cubicBezTo>
                  <a:cubicBezTo>
                    <a:pt x="11397" y="2995"/>
                    <a:pt x="11218" y="2951"/>
                    <a:pt x="11055" y="2861"/>
                  </a:cubicBezTo>
                  <a:lnTo>
                    <a:pt x="10728" y="2820"/>
                  </a:lnTo>
                  <a:lnTo>
                    <a:pt x="10708" y="2820"/>
                  </a:lnTo>
                  <a:cubicBezTo>
                    <a:pt x="10565" y="2922"/>
                    <a:pt x="10402" y="2984"/>
                    <a:pt x="10218" y="3004"/>
                  </a:cubicBezTo>
                  <a:cubicBezTo>
                    <a:pt x="10197" y="3004"/>
                    <a:pt x="10136" y="2984"/>
                    <a:pt x="10095" y="2963"/>
                  </a:cubicBezTo>
                  <a:cubicBezTo>
                    <a:pt x="10075" y="2943"/>
                    <a:pt x="10054" y="2922"/>
                    <a:pt x="10054" y="2902"/>
                  </a:cubicBezTo>
                  <a:cubicBezTo>
                    <a:pt x="10075" y="2861"/>
                    <a:pt x="10075" y="2820"/>
                    <a:pt x="10095" y="2759"/>
                  </a:cubicBezTo>
                  <a:cubicBezTo>
                    <a:pt x="10115" y="2718"/>
                    <a:pt x="10156" y="2677"/>
                    <a:pt x="10136" y="2636"/>
                  </a:cubicBezTo>
                  <a:cubicBezTo>
                    <a:pt x="10115" y="2616"/>
                    <a:pt x="10095" y="2575"/>
                    <a:pt x="10075" y="2555"/>
                  </a:cubicBezTo>
                  <a:cubicBezTo>
                    <a:pt x="10046" y="2540"/>
                    <a:pt x="10017" y="2526"/>
                    <a:pt x="9988" y="2526"/>
                  </a:cubicBezTo>
                  <a:cubicBezTo>
                    <a:pt x="9976" y="2526"/>
                    <a:pt x="9964" y="2528"/>
                    <a:pt x="9952" y="2534"/>
                  </a:cubicBezTo>
                  <a:cubicBezTo>
                    <a:pt x="9908" y="2545"/>
                    <a:pt x="9871" y="2568"/>
                    <a:pt x="9829" y="2568"/>
                  </a:cubicBezTo>
                  <a:cubicBezTo>
                    <a:pt x="9793" y="2568"/>
                    <a:pt x="9754" y="2550"/>
                    <a:pt x="9707" y="2493"/>
                  </a:cubicBezTo>
                  <a:cubicBezTo>
                    <a:pt x="9666" y="2432"/>
                    <a:pt x="9584" y="2391"/>
                    <a:pt x="9502" y="2391"/>
                  </a:cubicBezTo>
                  <a:cubicBezTo>
                    <a:pt x="9486" y="2392"/>
                    <a:pt x="9471" y="2393"/>
                    <a:pt x="9457" y="2393"/>
                  </a:cubicBezTo>
                  <a:cubicBezTo>
                    <a:pt x="9249" y="2393"/>
                    <a:pt x="9188" y="2262"/>
                    <a:pt x="9073" y="2166"/>
                  </a:cubicBezTo>
                  <a:cubicBezTo>
                    <a:pt x="9012" y="2146"/>
                    <a:pt x="9053" y="2105"/>
                    <a:pt x="9135" y="2105"/>
                  </a:cubicBezTo>
                  <a:cubicBezTo>
                    <a:pt x="9172" y="2111"/>
                    <a:pt x="9204" y="2114"/>
                    <a:pt x="9234" y="2114"/>
                  </a:cubicBezTo>
                  <a:cubicBezTo>
                    <a:pt x="9397" y="2114"/>
                    <a:pt x="9441" y="2022"/>
                    <a:pt x="9441" y="1901"/>
                  </a:cubicBezTo>
                  <a:cubicBezTo>
                    <a:pt x="9441" y="1860"/>
                    <a:pt x="9441" y="1819"/>
                    <a:pt x="9441" y="1799"/>
                  </a:cubicBezTo>
                  <a:cubicBezTo>
                    <a:pt x="9237" y="1717"/>
                    <a:pt x="9032" y="1655"/>
                    <a:pt x="8828" y="1574"/>
                  </a:cubicBezTo>
                  <a:lnTo>
                    <a:pt x="8665" y="1574"/>
                  </a:lnTo>
                  <a:cubicBezTo>
                    <a:pt x="8399" y="1655"/>
                    <a:pt x="8133" y="1758"/>
                    <a:pt x="7868" y="1839"/>
                  </a:cubicBezTo>
                  <a:cubicBezTo>
                    <a:pt x="7888" y="1901"/>
                    <a:pt x="7909" y="1942"/>
                    <a:pt x="7929" y="2003"/>
                  </a:cubicBezTo>
                  <a:cubicBezTo>
                    <a:pt x="7990" y="2105"/>
                    <a:pt x="7990" y="2187"/>
                    <a:pt x="7847" y="2228"/>
                  </a:cubicBezTo>
                  <a:cubicBezTo>
                    <a:pt x="7806" y="2268"/>
                    <a:pt x="7745" y="2289"/>
                    <a:pt x="7684" y="2330"/>
                  </a:cubicBezTo>
                  <a:cubicBezTo>
                    <a:pt x="7633" y="2371"/>
                    <a:pt x="7571" y="2391"/>
                    <a:pt x="7508" y="2391"/>
                  </a:cubicBezTo>
                  <a:cubicBezTo>
                    <a:pt x="7444" y="2391"/>
                    <a:pt x="7377" y="2371"/>
                    <a:pt x="7316" y="2330"/>
                  </a:cubicBezTo>
                  <a:cubicBezTo>
                    <a:pt x="7275" y="2309"/>
                    <a:pt x="7234" y="2268"/>
                    <a:pt x="7193" y="2248"/>
                  </a:cubicBezTo>
                  <a:cubicBezTo>
                    <a:pt x="7107" y="2199"/>
                    <a:pt x="7013" y="2172"/>
                    <a:pt x="6916" y="2172"/>
                  </a:cubicBezTo>
                  <a:cubicBezTo>
                    <a:pt x="6852" y="2172"/>
                    <a:pt x="6788" y="2183"/>
                    <a:pt x="6723" y="2207"/>
                  </a:cubicBezTo>
                  <a:cubicBezTo>
                    <a:pt x="6601" y="2268"/>
                    <a:pt x="6499" y="2330"/>
                    <a:pt x="6376" y="2391"/>
                  </a:cubicBezTo>
                  <a:cubicBezTo>
                    <a:pt x="6253" y="2432"/>
                    <a:pt x="6131" y="2452"/>
                    <a:pt x="6008" y="2452"/>
                  </a:cubicBezTo>
                  <a:cubicBezTo>
                    <a:pt x="5898" y="2452"/>
                    <a:pt x="5764" y="2392"/>
                    <a:pt x="5671" y="2392"/>
                  </a:cubicBezTo>
                  <a:cubicBezTo>
                    <a:pt x="5643" y="2392"/>
                    <a:pt x="5618" y="2397"/>
                    <a:pt x="5600" y="2412"/>
                  </a:cubicBezTo>
                  <a:cubicBezTo>
                    <a:pt x="5456" y="2534"/>
                    <a:pt x="5334" y="2657"/>
                    <a:pt x="5416" y="2841"/>
                  </a:cubicBezTo>
                  <a:cubicBezTo>
                    <a:pt x="5416" y="2861"/>
                    <a:pt x="5416" y="2882"/>
                    <a:pt x="5436" y="2902"/>
                  </a:cubicBezTo>
                  <a:cubicBezTo>
                    <a:pt x="5456" y="3065"/>
                    <a:pt x="5334" y="3188"/>
                    <a:pt x="5089" y="3249"/>
                  </a:cubicBezTo>
                  <a:cubicBezTo>
                    <a:pt x="5048" y="3249"/>
                    <a:pt x="4987" y="3229"/>
                    <a:pt x="4946" y="3208"/>
                  </a:cubicBezTo>
                  <a:cubicBezTo>
                    <a:pt x="4884" y="3208"/>
                    <a:pt x="4843" y="3147"/>
                    <a:pt x="4803" y="3147"/>
                  </a:cubicBezTo>
                  <a:cubicBezTo>
                    <a:pt x="4721" y="3127"/>
                    <a:pt x="4639" y="3086"/>
                    <a:pt x="4578" y="3025"/>
                  </a:cubicBezTo>
                  <a:cubicBezTo>
                    <a:pt x="4333" y="3208"/>
                    <a:pt x="4047" y="3351"/>
                    <a:pt x="3740" y="3392"/>
                  </a:cubicBezTo>
                  <a:cubicBezTo>
                    <a:pt x="3658" y="3413"/>
                    <a:pt x="3577" y="3423"/>
                    <a:pt x="3496" y="3423"/>
                  </a:cubicBezTo>
                  <a:cubicBezTo>
                    <a:pt x="3255" y="3423"/>
                    <a:pt x="3025" y="3331"/>
                    <a:pt x="2841" y="3147"/>
                  </a:cubicBezTo>
                  <a:lnTo>
                    <a:pt x="2637" y="3127"/>
                  </a:lnTo>
                  <a:cubicBezTo>
                    <a:pt x="2514" y="3208"/>
                    <a:pt x="2391" y="3290"/>
                    <a:pt x="2248" y="3331"/>
                  </a:cubicBezTo>
                  <a:cubicBezTo>
                    <a:pt x="2039" y="3401"/>
                    <a:pt x="1820" y="3433"/>
                    <a:pt x="1598" y="3433"/>
                  </a:cubicBezTo>
                  <a:cubicBezTo>
                    <a:pt x="1495" y="3433"/>
                    <a:pt x="1391" y="3426"/>
                    <a:pt x="1288" y="3413"/>
                  </a:cubicBezTo>
                  <a:cubicBezTo>
                    <a:pt x="1104" y="3556"/>
                    <a:pt x="879" y="3658"/>
                    <a:pt x="654" y="3699"/>
                  </a:cubicBezTo>
                  <a:cubicBezTo>
                    <a:pt x="550" y="3729"/>
                    <a:pt x="434" y="3748"/>
                    <a:pt x="324" y="3748"/>
                  </a:cubicBezTo>
                  <a:cubicBezTo>
                    <a:pt x="283" y="3748"/>
                    <a:pt x="243" y="3745"/>
                    <a:pt x="205" y="3740"/>
                  </a:cubicBezTo>
                  <a:cubicBezTo>
                    <a:pt x="144" y="3821"/>
                    <a:pt x="82" y="3883"/>
                    <a:pt x="1" y="3924"/>
                  </a:cubicBezTo>
                  <a:lnTo>
                    <a:pt x="1" y="34268"/>
                  </a:lnTo>
                  <a:lnTo>
                    <a:pt x="6540" y="34268"/>
                  </a:lnTo>
                  <a:cubicBezTo>
                    <a:pt x="6601" y="34105"/>
                    <a:pt x="6744" y="34003"/>
                    <a:pt x="6907" y="33962"/>
                  </a:cubicBezTo>
                  <a:cubicBezTo>
                    <a:pt x="7030" y="33819"/>
                    <a:pt x="7193" y="33696"/>
                    <a:pt x="7357" y="33594"/>
                  </a:cubicBezTo>
                  <a:cubicBezTo>
                    <a:pt x="7357" y="33573"/>
                    <a:pt x="7377" y="33533"/>
                    <a:pt x="7398" y="33512"/>
                  </a:cubicBezTo>
                  <a:cubicBezTo>
                    <a:pt x="7479" y="33492"/>
                    <a:pt x="7541" y="33492"/>
                    <a:pt x="7623" y="33471"/>
                  </a:cubicBezTo>
                  <a:cubicBezTo>
                    <a:pt x="7684" y="33471"/>
                    <a:pt x="7745" y="33430"/>
                    <a:pt x="7766" y="33369"/>
                  </a:cubicBezTo>
                  <a:cubicBezTo>
                    <a:pt x="7806" y="33308"/>
                    <a:pt x="7847" y="33246"/>
                    <a:pt x="7868" y="33185"/>
                  </a:cubicBezTo>
                  <a:cubicBezTo>
                    <a:pt x="7909" y="33165"/>
                    <a:pt x="7949" y="33165"/>
                    <a:pt x="7990" y="33144"/>
                  </a:cubicBezTo>
                  <a:cubicBezTo>
                    <a:pt x="8072" y="33042"/>
                    <a:pt x="8174" y="32981"/>
                    <a:pt x="8297" y="32920"/>
                  </a:cubicBezTo>
                  <a:cubicBezTo>
                    <a:pt x="8236" y="32858"/>
                    <a:pt x="8174" y="32797"/>
                    <a:pt x="8133" y="32715"/>
                  </a:cubicBezTo>
                  <a:cubicBezTo>
                    <a:pt x="8052" y="32633"/>
                    <a:pt x="8072" y="32490"/>
                    <a:pt x="8195" y="32429"/>
                  </a:cubicBezTo>
                  <a:cubicBezTo>
                    <a:pt x="8236" y="32409"/>
                    <a:pt x="8276" y="32388"/>
                    <a:pt x="8338" y="32368"/>
                  </a:cubicBezTo>
                  <a:cubicBezTo>
                    <a:pt x="8379" y="32368"/>
                    <a:pt x="8399" y="32347"/>
                    <a:pt x="8440" y="32327"/>
                  </a:cubicBezTo>
                  <a:lnTo>
                    <a:pt x="8562" y="32286"/>
                  </a:lnTo>
                  <a:lnTo>
                    <a:pt x="8706" y="32286"/>
                  </a:lnTo>
                  <a:cubicBezTo>
                    <a:pt x="8787" y="32296"/>
                    <a:pt x="8864" y="32301"/>
                    <a:pt x="8938" y="32301"/>
                  </a:cubicBezTo>
                  <a:cubicBezTo>
                    <a:pt x="9012" y="32301"/>
                    <a:pt x="9084" y="32296"/>
                    <a:pt x="9155" y="32286"/>
                  </a:cubicBezTo>
                  <a:cubicBezTo>
                    <a:pt x="9155" y="32245"/>
                    <a:pt x="9155" y="32204"/>
                    <a:pt x="9175" y="32184"/>
                  </a:cubicBezTo>
                  <a:cubicBezTo>
                    <a:pt x="9257" y="32082"/>
                    <a:pt x="9462" y="32163"/>
                    <a:pt x="9564" y="32082"/>
                  </a:cubicBezTo>
                  <a:lnTo>
                    <a:pt x="9645" y="32184"/>
                  </a:lnTo>
                  <a:cubicBezTo>
                    <a:pt x="9666" y="32102"/>
                    <a:pt x="9707" y="32041"/>
                    <a:pt x="9748" y="31980"/>
                  </a:cubicBezTo>
                  <a:cubicBezTo>
                    <a:pt x="9829" y="31877"/>
                    <a:pt x="9911" y="31796"/>
                    <a:pt x="10034" y="31755"/>
                  </a:cubicBezTo>
                  <a:cubicBezTo>
                    <a:pt x="10094" y="31736"/>
                    <a:pt x="10156" y="31727"/>
                    <a:pt x="10217" y="31727"/>
                  </a:cubicBezTo>
                  <a:cubicBezTo>
                    <a:pt x="10422" y="31727"/>
                    <a:pt x="10618" y="31831"/>
                    <a:pt x="10728" y="32020"/>
                  </a:cubicBezTo>
                  <a:cubicBezTo>
                    <a:pt x="10749" y="32061"/>
                    <a:pt x="10769" y="32102"/>
                    <a:pt x="10769" y="32143"/>
                  </a:cubicBezTo>
                  <a:lnTo>
                    <a:pt x="10810" y="32143"/>
                  </a:lnTo>
                  <a:cubicBezTo>
                    <a:pt x="10854" y="32138"/>
                    <a:pt x="10898" y="32136"/>
                    <a:pt x="10943" y="32136"/>
                  </a:cubicBezTo>
                  <a:cubicBezTo>
                    <a:pt x="11089" y="32136"/>
                    <a:pt x="11242" y="32162"/>
                    <a:pt x="11382" y="32225"/>
                  </a:cubicBezTo>
                  <a:cubicBezTo>
                    <a:pt x="11525" y="32286"/>
                    <a:pt x="11689" y="32347"/>
                    <a:pt x="11852" y="32429"/>
                  </a:cubicBezTo>
                  <a:cubicBezTo>
                    <a:pt x="12077" y="32368"/>
                    <a:pt x="12302" y="32327"/>
                    <a:pt x="12547" y="32327"/>
                  </a:cubicBezTo>
                  <a:cubicBezTo>
                    <a:pt x="12670" y="32327"/>
                    <a:pt x="12792" y="32368"/>
                    <a:pt x="12874" y="32429"/>
                  </a:cubicBezTo>
                  <a:cubicBezTo>
                    <a:pt x="12997" y="32429"/>
                    <a:pt x="13099" y="32388"/>
                    <a:pt x="13221" y="32327"/>
                  </a:cubicBezTo>
                  <a:lnTo>
                    <a:pt x="13324" y="32327"/>
                  </a:lnTo>
                  <a:cubicBezTo>
                    <a:pt x="13405" y="32327"/>
                    <a:pt x="13508" y="32388"/>
                    <a:pt x="13610" y="32409"/>
                  </a:cubicBezTo>
                  <a:cubicBezTo>
                    <a:pt x="13634" y="32415"/>
                    <a:pt x="13658" y="32417"/>
                    <a:pt x="13680" y="32417"/>
                  </a:cubicBezTo>
                  <a:cubicBezTo>
                    <a:pt x="13734" y="32417"/>
                    <a:pt x="13779" y="32403"/>
                    <a:pt x="13794" y="32388"/>
                  </a:cubicBezTo>
                  <a:cubicBezTo>
                    <a:pt x="13916" y="32296"/>
                    <a:pt x="14050" y="32250"/>
                    <a:pt x="14187" y="32250"/>
                  </a:cubicBezTo>
                  <a:cubicBezTo>
                    <a:pt x="14233" y="32250"/>
                    <a:pt x="14279" y="32255"/>
                    <a:pt x="14325" y="32266"/>
                  </a:cubicBezTo>
                  <a:lnTo>
                    <a:pt x="14427" y="32306"/>
                  </a:lnTo>
                  <a:cubicBezTo>
                    <a:pt x="14468" y="32245"/>
                    <a:pt x="14529" y="32204"/>
                    <a:pt x="14591" y="32184"/>
                  </a:cubicBezTo>
                  <a:cubicBezTo>
                    <a:pt x="14591" y="32163"/>
                    <a:pt x="14611" y="32143"/>
                    <a:pt x="14631" y="32123"/>
                  </a:cubicBezTo>
                  <a:cubicBezTo>
                    <a:pt x="14693" y="32041"/>
                    <a:pt x="14631" y="31918"/>
                    <a:pt x="14754" y="31877"/>
                  </a:cubicBezTo>
                  <a:cubicBezTo>
                    <a:pt x="14856" y="31837"/>
                    <a:pt x="14958" y="31796"/>
                    <a:pt x="15061" y="31775"/>
                  </a:cubicBezTo>
                  <a:lnTo>
                    <a:pt x="15061" y="31775"/>
                  </a:lnTo>
                  <a:lnTo>
                    <a:pt x="14999" y="31837"/>
                  </a:lnTo>
                  <a:cubicBezTo>
                    <a:pt x="15061" y="31816"/>
                    <a:pt x="15142" y="31796"/>
                    <a:pt x="15204" y="31796"/>
                  </a:cubicBezTo>
                  <a:cubicBezTo>
                    <a:pt x="15408" y="31796"/>
                    <a:pt x="15490" y="31898"/>
                    <a:pt x="15633" y="31980"/>
                  </a:cubicBezTo>
                  <a:lnTo>
                    <a:pt x="15776" y="31918"/>
                  </a:lnTo>
                  <a:cubicBezTo>
                    <a:pt x="15906" y="31872"/>
                    <a:pt x="16042" y="31849"/>
                    <a:pt x="16177" y="31849"/>
                  </a:cubicBezTo>
                  <a:cubicBezTo>
                    <a:pt x="16403" y="31849"/>
                    <a:pt x="16626" y="31913"/>
                    <a:pt x="16818" y="32041"/>
                  </a:cubicBezTo>
                  <a:cubicBezTo>
                    <a:pt x="17083" y="31959"/>
                    <a:pt x="17349" y="31918"/>
                    <a:pt x="17635" y="31918"/>
                  </a:cubicBezTo>
                  <a:lnTo>
                    <a:pt x="17574" y="31816"/>
                  </a:lnTo>
                  <a:lnTo>
                    <a:pt x="17840" y="31734"/>
                  </a:lnTo>
                  <a:cubicBezTo>
                    <a:pt x="17890" y="31667"/>
                    <a:pt x="17969" y="31627"/>
                    <a:pt x="18053" y="31627"/>
                  </a:cubicBezTo>
                  <a:cubicBezTo>
                    <a:pt x="18070" y="31627"/>
                    <a:pt x="18088" y="31629"/>
                    <a:pt x="18105" y="31632"/>
                  </a:cubicBezTo>
                  <a:cubicBezTo>
                    <a:pt x="18166" y="31591"/>
                    <a:pt x="18207" y="31571"/>
                    <a:pt x="18269" y="31530"/>
                  </a:cubicBezTo>
                  <a:cubicBezTo>
                    <a:pt x="18310" y="31489"/>
                    <a:pt x="18371" y="31469"/>
                    <a:pt x="18432" y="31469"/>
                  </a:cubicBezTo>
                  <a:cubicBezTo>
                    <a:pt x="18432" y="31530"/>
                    <a:pt x="18473" y="31571"/>
                    <a:pt x="18575" y="31591"/>
                  </a:cubicBezTo>
                  <a:cubicBezTo>
                    <a:pt x="18677" y="31550"/>
                    <a:pt x="18780" y="31489"/>
                    <a:pt x="18882" y="31448"/>
                  </a:cubicBezTo>
                  <a:cubicBezTo>
                    <a:pt x="18902" y="31346"/>
                    <a:pt x="19025" y="31305"/>
                    <a:pt x="19106" y="31223"/>
                  </a:cubicBezTo>
                  <a:cubicBezTo>
                    <a:pt x="19127" y="31223"/>
                    <a:pt x="19127" y="31244"/>
                    <a:pt x="19147" y="31244"/>
                  </a:cubicBezTo>
                  <a:cubicBezTo>
                    <a:pt x="19168" y="31264"/>
                    <a:pt x="19209" y="31305"/>
                    <a:pt x="19229" y="31326"/>
                  </a:cubicBezTo>
                  <a:cubicBezTo>
                    <a:pt x="19597" y="31244"/>
                    <a:pt x="19944" y="31162"/>
                    <a:pt x="20312" y="31121"/>
                  </a:cubicBezTo>
                  <a:cubicBezTo>
                    <a:pt x="20762" y="31040"/>
                    <a:pt x="21170" y="30978"/>
                    <a:pt x="21559" y="30937"/>
                  </a:cubicBezTo>
                  <a:cubicBezTo>
                    <a:pt x="21654" y="30858"/>
                    <a:pt x="21773" y="30828"/>
                    <a:pt x="21889" y="30828"/>
                  </a:cubicBezTo>
                  <a:cubicBezTo>
                    <a:pt x="21922" y="30828"/>
                    <a:pt x="21956" y="30831"/>
                    <a:pt x="21988" y="30835"/>
                  </a:cubicBezTo>
                  <a:cubicBezTo>
                    <a:pt x="22029" y="30856"/>
                    <a:pt x="22049" y="30856"/>
                    <a:pt x="22069" y="30876"/>
                  </a:cubicBezTo>
                  <a:cubicBezTo>
                    <a:pt x="22165" y="30870"/>
                    <a:pt x="22259" y="30868"/>
                    <a:pt x="22352" y="30868"/>
                  </a:cubicBezTo>
                  <a:cubicBezTo>
                    <a:pt x="22576" y="30868"/>
                    <a:pt x="22793" y="30882"/>
                    <a:pt x="23009" y="30897"/>
                  </a:cubicBezTo>
                  <a:cubicBezTo>
                    <a:pt x="23071" y="30897"/>
                    <a:pt x="23132" y="30917"/>
                    <a:pt x="23193" y="30958"/>
                  </a:cubicBezTo>
                  <a:cubicBezTo>
                    <a:pt x="23214" y="30937"/>
                    <a:pt x="23234" y="30917"/>
                    <a:pt x="23255" y="30917"/>
                  </a:cubicBezTo>
                  <a:cubicBezTo>
                    <a:pt x="23479" y="30835"/>
                    <a:pt x="23704" y="30733"/>
                    <a:pt x="23949" y="30651"/>
                  </a:cubicBezTo>
                  <a:lnTo>
                    <a:pt x="24133" y="30713"/>
                  </a:lnTo>
                  <a:cubicBezTo>
                    <a:pt x="24200" y="30699"/>
                    <a:pt x="24266" y="30693"/>
                    <a:pt x="24330" y="30693"/>
                  </a:cubicBezTo>
                  <a:cubicBezTo>
                    <a:pt x="24561" y="30693"/>
                    <a:pt x="24775" y="30778"/>
                    <a:pt x="24951" y="30937"/>
                  </a:cubicBezTo>
                  <a:cubicBezTo>
                    <a:pt x="25028" y="30934"/>
                    <a:pt x="25106" y="30932"/>
                    <a:pt x="25183" y="30932"/>
                  </a:cubicBezTo>
                  <a:cubicBezTo>
                    <a:pt x="25596" y="30932"/>
                    <a:pt x="26006" y="30980"/>
                    <a:pt x="26401" y="31101"/>
                  </a:cubicBezTo>
                  <a:cubicBezTo>
                    <a:pt x="26544" y="31121"/>
                    <a:pt x="26667" y="31183"/>
                    <a:pt x="26769" y="31264"/>
                  </a:cubicBezTo>
                  <a:cubicBezTo>
                    <a:pt x="26820" y="31275"/>
                    <a:pt x="26866" y="31280"/>
                    <a:pt x="26912" y="31280"/>
                  </a:cubicBezTo>
                  <a:cubicBezTo>
                    <a:pt x="26958" y="31280"/>
                    <a:pt x="27004" y="31275"/>
                    <a:pt x="27055" y="31264"/>
                  </a:cubicBezTo>
                  <a:cubicBezTo>
                    <a:pt x="27055" y="31244"/>
                    <a:pt x="27055" y="31223"/>
                    <a:pt x="27076" y="31203"/>
                  </a:cubicBezTo>
                  <a:cubicBezTo>
                    <a:pt x="27117" y="31223"/>
                    <a:pt x="27157" y="31244"/>
                    <a:pt x="27198" y="31264"/>
                  </a:cubicBezTo>
                  <a:cubicBezTo>
                    <a:pt x="27280" y="31285"/>
                    <a:pt x="27341" y="31305"/>
                    <a:pt x="27423" y="31326"/>
                  </a:cubicBezTo>
                  <a:cubicBezTo>
                    <a:pt x="27484" y="31305"/>
                    <a:pt x="27566" y="31285"/>
                    <a:pt x="27648" y="31285"/>
                  </a:cubicBezTo>
                  <a:cubicBezTo>
                    <a:pt x="27679" y="31315"/>
                    <a:pt x="27725" y="31331"/>
                    <a:pt x="27770" y="31331"/>
                  </a:cubicBezTo>
                  <a:cubicBezTo>
                    <a:pt x="27816" y="31331"/>
                    <a:pt x="27862" y="31315"/>
                    <a:pt x="27893" y="31285"/>
                  </a:cubicBezTo>
                  <a:lnTo>
                    <a:pt x="27954" y="31285"/>
                  </a:lnTo>
                  <a:cubicBezTo>
                    <a:pt x="28138" y="31244"/>
                    <a:pt x="28322" y="31183"/>
                    <a:pt x="28506" y="31121"/>
                  </a:cubicBezTo>
                  <a:cubicBezTo>
                    <a:pt x="28465" y="30917"/>
                    <a:pt x="28751" y="30999"/>
                    <a:pt x="28874" y="30958"/>
                  </a:cubicBezTo>
                  <a:cubicBezTo>
                    <a:pt x="28925" y="30978"/>
                    <a:pt x="28976" y="30989"/>
                    <a:pt x="29027" y="30989"/>
                  </a:cubicBezTo>
                  <a:cubicBezTo>
                    <a:pt x="29078" y="30989"/>
                    <a:pt x="29129" y="30978"/>
                    <a:pt x="29180" y="30958"/>
                  </a:cubicBezTo>
                  <a:cubicBezTo>
                    <a:pt x="29283" y="30897"/>
                    <a:pt x="29405" y="30856"/>
                    <a:pt x="29426" y="30733"/>
                  </a:cubicBezTo>
                  <a:cubicBezTo>
                    <a:pt x="29485" y="30532"/>
                    <a:pt x="29510" y="30447"/>
                    <a:pt x="29615" y="30447"/>
                  </a:cubicBezTo>
                  <a:cubicBezTo>
                    <a:pt x="29692" y="30447"/>
                    <a:pt x="29812" y="30492"/>
                    <a:pt x="30018" y="30570"/>
                  </a:cubicBezTo>
                  <a:cubicBezTo>
                    <a:pt x="30039" y="30570"/>
                    <a:pt x="30080" y="30610"/>
                    <a:pt x="30100" y="30610"/>
                  </a:cubicBezTo>
                  <a:cubicBezTo>
                    <a:pt x="30100" y="30610"/>
                    <a:pt x="30223" y="30590"/>
                    <a:pt x="30223" y="30570"/>
                  </a:cubicBezTo>
                  <a:cubicBezTo>
                    <a:pt x="30223" y="30488"/>
                    <a:pt x="30304" y="30447"/>
                    <a:pt x="30427" y="30427"/>
                  </a:cubicBezTo>
                  <a:lnTo>
                    <a:pt x="30427" y="30427"/>
                  </a:lnTo>
                  <a:cubicBezTo>
                    <a:pt x="30406" y="30447"/>
                    <a:pt x="30406" y="30467"/>
                    <a:pt x="30386" y="30488"/>
                  </a:cubicBezTo>
                  <a:cubicBezTo>
                    <a:pt x="30366" y="30529"/>
                    <a:pt x="30325" y="30570"/>
                    <a:pt x="30406" y="30610"/>
                  </a:cubicBezTo>
                  <a:cubicBezTo>
                    <a:pt x="30454" y="30646"/>
                    <a:pt x="30501" y="30668"/>
                    <a:pt x="30545" y="30668"/>
                  </a:cubicBezTo>
                  <a:cubicBezTo>
                    <a:pt x="30576" y="30668"/>
                    <a:pt x="30606" y="30657"/>
                    <a:pt x="30631" y="30631"/>
                  </a:cubicBezTo>
                  <a:cubicBezTo>
                    <a:pt x="30774" y="30570"/>
                    <a:pt x="30917" y="30508"/>
                    <a:pt x="31081" y="30488"/>
                  </a:cubicBezTo>
                  <a:cubicBezTo>
                    <a:pt x="31122" y="30324"/>
                    <a:pt x="31326" y="30304"/>
                    <a:pt x="31530" y="30284"/>
                  </a:cubicBezTo>
                  <a:cubicBezTo>
                    <a:pt x="31633" y="30284"/>
                    <a:pt x="31714" y="30243"/>
                    <a:pt x="31755" y="30181"/>
                  </a:cubicBezTo>
                  <a:cubicBezTo>
                    <a:pt x="31816" y="30100"/>
                    <a:pt x="31919" y="30059"/>
                    <a:pt x="32000" y="30059"/>
                  </a:cubicBezTo>
                  <a:cubicBezTo>
                    <a:pt x="32184" y="30059"/>
                    <a:pt x="32348" y="30038"/>
                    <a:pt x="32532" y="30038"/>
                  </a:cubicBezTo>
                  <a:cubicBezTo>
                    <a:pt x="32550" y="30038"/>
                    <a:pt x="32561" y="30038"/>
                    <a:pt x="32567" y="30037"/>
                  </a:cubicBezTo>
                  <a:lnTo>
                    <a:pt x="32567" y="30037"/>
                  </a:lnTo>
                  <a:cubicBezTo>
                    <a:pt x="32561" y="30041"/>
                    <a:pt x="32557" y="30052"/>
                    <a:pt x="32593" y="30079"/>
                  </a:cubicBezTo>
                  <a:cubicBezTo>
                    <a:pt x="32612" y="30098"/>
                    <a:pt x="32613" y="30152"/>
                    <a:pt x="32597" y="30176"/>
                  </a:cubicBezTo>
                  <a:lnTo>
                    <a:pt x="32597" y="30176"/>
                  </a:lnTo>
                  <a:cubicBezTo>
                    <a:pt x="32911" y="30142"/>
                    <a:pt x="33245" y="30158"/>
                    <a:pt x="33635" y="30100"/>
                  </a:cubicBezTo>
                  <a:cubicBezTo>
                    <a:pt x="33778" y="30079"/>
                    <a:pt x="33921" y="30059"/>
                    <a:pt x="34044" y="30038"/>
                  </a:cubicBezTo>
                  <a:lnTo>
                    <a:pt x="34207" y="29997"/>
                  </a:lnTo>
                  <a:cubicBezTo>
                    <a:pt x="34289" y="29957"/>
                    <a:pt x="34371" y="29895"/>
                    <a:pt x="34452" y="29854"/>
                  </a:cubicBezTo>
                  <a:lnTo>
                    <a:pt x="34595" y="29854"/>
                  </a:lnTo>
                  <a:cubicBezTo>
                    <a:pt x="34616" y="29875"/>
                    <a:pt x="34636" y="29895"/>
                    <a:pt x="34636" y="29916"/>
                  </a:cubicBezTo>
                  <a:cubicBezTo>
                    <a:pt x="34841" y="29875"/>
                    <a:pt x="35065" y="29854"/>
                    <a:pt x="35270" y="29814"/>
                  </a:cubicBezTo>
                  <a:cubicBezTo>
                    <a:pt x="35678" y="29732"/>
                    <a:pt x="36087" y="29630"/>
                    <a:pt x="36475" y="29568"/>
                  </a:cubicBezTo>
                  <a:cubicBezTo>
                    <a:pt x="36530" y="29546"/>
                    <a:pt x="36585" y="29536"/>
                    <a:pt x="36638" y="29536"/>
                  </a:cubicBezTo>
                  <a:cubicBezTo>
                    <a:pt x="36782" y="29536"/>
                    <a:pt x="36911" y="29612"/>
                    <a:pt x="36986" y="29732"/>
                  </a:cubicBezTo>
                  <a:cubicBezTo>
                    <a:pt x="37088" y="29691"/>
                    <a:pt x="37191" y="29650"/>
                    <a:pt x="37293" y="29609"/>
                  </a:cubicBezTo>
                  <a:lnTo>
                    <a:pt x="37293" y="29548"/>
                  </a:lnTo>
                  <a:cubicBezTo>
                    <a:pt x="37334" y="29507"/>
                    <a:pt x="37395" y="29487"/>
                    <a:pt x="37456" y="29466"/>
                  </a:cubicBezTo>
                  <a:cubicBezTo>
                    <a:pt x="37783" y="29384"/>
                    <a:pt x="38069" y="29241"/>
                    <a:pt x="38396" y="29180"/>
                  </a:cubicBezTo>
                  <a:cubicBezTo>
                    <a:pt x="38407" y="29177"/>
                    <a:pt x="38420" y="29176"/>
                    <a:pt x="38434" y="29176"/>
                  </a:cubicBezTo>
                  <a:cubicBezTo>
                    <a:pt x="38524" y="29176"/>
                    <a:pt x="38662" y="29229"/>
                    <a:pt x="38662" y="29282"/>
                  </a:cubicBezTo>
                  <a:cubicBezTo>
                    <a:pt x="38662" y="29344"/>
                    <a:pt x="38682" y="29466"/>
                    <a:pt x="38703" y="29548"/>
                  </a:cubicBezTo>
                  <a:lnTo>
                    <a:pt x="38744" y="29548"/>
                  </a:lnTo>
                  <a:lnTo>
                    <a:pt x="39173" y="29752"/>
                  </a:lnTo>
                  <a:lnTo>
                    <a:pt x="39336" y="29732"/>
                  </a:lnTo>
                  <a:cubicBezTo>
                    <a:pt x="39543" y="29549"/>
                    <a:pt x="39808" y="29454"/>
                    <a:pt x="40075" y="29454"/>
                  </a:cubicBezTo>
                  <a:cubicBezTo>
                    <a:pt x="40256" y="29454"/>
                    <a:pt x="40438" y="29498"/>
                    <a:pt x="40603" y="29589"/>
                  </a:cubicBezTo>
                  <a:lnTo>
                    <a:pt x="40930" y="29630"/>
                  </a:lnTo>
                  <a:lnTo>
                    <a:pt x="40930" y="82"/>
                  </a:lnTo>
                  <a:lnTo>
                    <a:pt x="40869" y="102"/>
                  </a:lnTo>
                  <a:cubicBezTo>
                    <a:pt x="40828" y="102"/>
                    <a:pt x="40787" y="101"/>
                    <a:pt x="40747" y="101"/>
                  </a:cubicBezTo>
                  <a:cubicBezTo>
                    <a:pt x="40647" y="101"/>
                    <a:pt x="40553" y="111"/>
                    <a:pt x="40480" y="184"/>
                  </a:cubicBezTo>
                  <a:cubicBezTo>
                    <a:pt x="40445" y="208"/>
                    <a:pt x="40409" y="218"/>
                    <a:pt x="40369" y="218"/>
                  </a:cubicBezTo>
                  <a:cubicBezTo>
                    <a:pt x="40340" y="218"/>
                    <a:pt x="40310" y="213"/>
                    <a:pt x="40276" y="205"/>
                  </a:cubicBezTo>
                  <a:cubicBezTo>
                    <a:pt x="40113" y="184"/>
                    <a:pt x="39970" y="102"/>
                    <a:pt x="39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02" name="Google Shape;1402;p31"/>
          <p:cNvSpPr txBox="1"/>
          <p:nvPr>
            <p:ph type="title"/>
          </p:nvPr>
        </p:nvSpPr>
        <p:spPr>
          <a:xfrm>
            <a:off x="2086000" y="469101"/>
            <a:ext cx="4971000" cy="107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/>
        </p:txBody>
      </p:sp>
      <p:sp>
        <p:nvSpPr>
          <p:cNvPr id="1403" name="Google Shape;1403;p31"/>
          <p:cNvSpPr txBox="1"/>
          <p:nvPr>
            <p:ph idx="1" type="subTitle"/>
          </p:nvPr>
        </p:nvSpPr>
        <p:spPr>
          <a:xfrm>
            <a:off x="2964050" y="1604625"/>
            <a:ext cx="3214800" cy="90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4" name="Google Shape;1404;p31"/>
          <p:cNvSpPr txBox="1"/>
          <p:nvPr/>
        </p:nvSpPr>
        <p:spPr>
          <a:xfrm>
            <a:off x="2256925" y="2947125"/>
            <a:ext cx="4630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rPr>
              <a:t>CREDITS: This presentation template was created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IM Fell English"/>
                <a:ea typeface="IM Fell English"/>
                <a:cs typeface="IM Fell English"/>
                <a:sym typeface="IM Fell English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rPr>
              <a:t>, including icons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IM Fell English"/>
                <a:ea typeface="IM Fell English"/>
                <a:cs typeface="IM Fell English"/>
                <a:sym typeface="IM Fell English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rPr>
              <a:t>, and infographics &amp; images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IM Fell English"/>
                <a:ea typeface="IM Fell English"/>
                <a:cs typeface="IM Fell English"/>
                <a:sym typeface="IM Fell English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rPr>
              <a:t> </a:t>
            </a:r>
            <a:endParaRPr sz="1200">
              <a:solidFill>
                <a:schemeClr val="dk1"/>
              </a:solidFill>
              <a:latin typeface="IM Fell English"/>
              <a:ea typeface="IM Fell English"/>
              <a:cs typeface="IM Fell English"/>
              <a:sym typeface="IM Fell English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">
  <p:cSld name="TITLE_AND_BODY_1_1_1">
    <p:spTree>
      <p:nvGrpSpPr>
        <p:cNvPr id="1405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6" name="Google Shape;1406;p32"/>
          <p:cNvGrpSpPr/>
          <p:nvPr/>
        </p:nvGrpSpPr>
        <p:grpSpPr>
          <a:xfrm>
            <a:off x="11" y="40"/>
            <a:ext cx="9144322" cy="5141390"/>
            <a:chOff x="238550" y="877925"/>
            <a:chExt cx="7138425" cy="4013575"/>
          </a:xfrm>
        </p:grpSpPr>
        <p:sp>
          <p:nvSpPr>
            <p:cNvPr id="1407" name="Google Shape;1407;p32"/>
            <p:cNvSpPr/>
            <p:nvPr/>
          </p:nvSpPr>
          <p:spPr>
            <a:xfrm>
              <a:off x="495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8" name="Google Shape;1408;p32"/>
            <p:cNvSpPr/>
            <p:nvPr/>
          </p:nvSpPr>
          <p:spPr>
            <a:xfrm>
              <a:off x="7499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9" name="Google Shape;1409;p32"/>
            <p:cNvSpPr/>
            <p:nvPr/>
          </p:nvSpPr>
          <p:spPr>
            <a:xfrm>
              <a:off x="10048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0" name="Google Shape;1410;p32"/>
            <p:cNvSpPr/>
            <p:nvPr/>
          </p:nvSpPr>
          <p:spPr>
            <a:xfrm>
              <a:off x="12598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1" name="Google Shape;1411;p32"/>
            <p:cNvSpPr/>
            <p:nvPr/>
          </p:nvSpPr>
          <p:spPr>
            <a:xfrm>
              <a:off x="15147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2" name="Google Shape;1412;p32"/>
            <p:cNvSpPr/>
            <p:nvPr/>
          </p:nvSpPr>
          <p:spPr>
            <a:xfrm>
              <a:off x="17696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3" name="Google Shape;1413;p32"/>
            <p:cNvSpPr/>
            <p:nvPr/>
          </p:nvSpPr>
          <p:spPr>
            <a:xfrm>
              <a:off x="20243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4" name="Google Shape;1414;p32"/>
            <p:cNvSpPr/>
            <p:nvPr/>
          </p:nvSpPr>
          <p:spPr>
            <a:xfrm>
              <a:off x="2279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5" name="Google Shape;1415;p32"/>
            <p:cNvSpPr/>
            <p:nvPr/>
          </p:nvSpPr>
          <p:spPr>
            <a:xfrm>
              <a:off x="25341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6" name="Google Shape;1416;p32"/>
            <p:cNvSpPr/>
            <p:nvPr/>
          </p:nvSpPr>
          <p:spPr>
            <a:xfrm>
              <a:off x="27890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7" name="Google Shape;1417;p32"/>
            <p:cNvSpPr/>
            <p:nvPr/>
          </p:nvSpPr>
          <p:spPr>
            <a:xfrm>
              <a:off x="30440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8" name="Google Shape;1418;p32"/>
            <p:cNvSpPr/>
            <p:nvPr/>
          </p:nvSpPr>
          <p:spPr>
            <a:xfrm>
              <a:off x="32989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9" name="Google Shape;1419;p32"/>
            <p:cNvSpPr/>
            <p:nvPr/>
          </p:nvSpPr>
          <p:spPr>
            <a:xfrm>
              <a:off x="35538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0" name="Google Shape;1420;p32"/>
            <p:cNvSpPr/>
            <p:nvPr/>
          </p:nvSpPr>
          <p:spPr>
            <a:xfrm>
              <a:off x="38085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1" name="Google Shape;1421;p32"/>
            <p:cNvSpPr/>
            <p:nvPr/>
          </p:nvSpPr>
          <p:spPr>
            <a:xfrm>
              <a:off x="40634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2" name="Google Shape;1422;p32"/>
            <p:cNvSpPr/>
            <p:nvPr/>
          </p:nvSpPr>
          <p:spPr>
            <a:xfrm>
              <a:off x="43183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3" name="Google Shape;1423;p32"/>
            <p:cNvSpPr/>
            <p:nvPr/>
          </p:nvSpPr>
          <p:spPr>
            <a:xfrm>
              <a:off x="45733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4" name="Google Shape;1424;p32"/>
            <p:cNvSpPr/>
            <p:nvPr/>
          </p:nvSpPr>
          <p:spPr>
            <a:xfrm>
              <a:off x="48282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5" name="Google Shape;1425;p32"/>
            <p:cNvSpPr/>
            <p:nvPr/>
          </p:nvSpPr>
          <p:spPr>
            <a:xfrm>
              <a:off x="50831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6" name="Google Shape;1426;p32"/>
            <p:cNvSpPr/>
            <p:nvPr/>
          </p:nvSpPr>
          <p:spPr>
            <a:xfrm>
              <a:off x="5338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7" name="Google Shape;1427;p32"/>
            <p:cNvSpPr/>
            <p:nvPr/>
          </p:nvSpPr>
          <p:spPr>
            <a:xfrm>
              <a:off x="55927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8" name="Google Shape;1428;p32"/>
            <p:cNvSpPr/>
            <p:nvPr/>
          </p:nvSpPr>
          <p:spPr>
            <a:xfrm>
              <a:off x="58476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9" name="Google Shape;1429;p32"/>
            <p:cNvSpPr/>
            <p:nvPr/>
          </p:nvSpPr>
          <p:spPr>
            <a:xfrm>
              <a:off x="61025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0" name="Google Shape;1430;p32"/>
            <p:cNvSpPr/>
            <p:nvPr/>
          </p:nvSpPr>
          <p:spPr>
            <a:xfrm>
              <a:off x="63575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1" name="Google Shape;1431;p32"/>
            <p:cNvSpPr/>
            <p:nvPr/>
          </p:nvSpPr>
          <p:spPr>
            <a:xfrm>
              <a:off x="66124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2" name="Google Shape;1432;p32"/>
            <p:cNvSpPr/>
            <p:nvPr/>
          </p:nvSpPr>
          <p:spPr>
            <a:xfrm>
              <a:off x="68673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3" name="Google Shape;1433;p32"/>
            <p:cNvSpPr/>
            <p:nvPr/>
          </p:nvSpPr>
          <p:spPr>
            <a:xfrm>
              <a:off x="7122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4" name="Google Shape;1434;p32"/>
            <p:cNvSpPr/>
            <p:nvPr/>
          </p:nvSpPr>
          <p:spPr>
            <a:xfrm>
              <a:off x="238550" y="46548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5" name="Google Shape;1435;p32"/>
            <p:cNvSpPr/>
            <p:nvPr/>
          </p:nvSpPr>
          <p:spPr>
            <a:xfrm>
              <a:off x="238550" y="43999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6" name="Google Shape;1436;p32"/>
            <p:cNvSpPr/>
            <p:nvPr/>
          </p:nvSpPr>
          <p:spPr>
            <a:xfrm>
              <a:off x="238550" y="41450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7" name="Google Shape;1437;p32"/>
            <p:cNvSpPr/>
            <p:nvPr/>
          </p:nvSpPr>
          <p:spPr>
            <a:xfrm>
              <a:off x="238550" y="39001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8" name="Google Shape;1438;p32"/>
            <p:cNvSpPr/>
            <p:nvPr/>
          </p:nvSpPr>
          <p:spPr>
            <a:xfrm>
              <a:off x="238550" y="36454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9" name="Google Shape;1439;p32"/>
            <p:cNvSpPr/>
            <p:nvPr/>
          </p:nvSpPr>
          <p:spPr>
            <a:xfrm>
              <a:off x="238550" y="33905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0" name="Google Shape;1440;p32"/>
            <p:cNvSpPr/>
            <p:nvPr/>
          </p:nvSpPr>
          <p:spPr>
            <a:xfrm>
              <a:off x="238550" y="31456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1" name="Google Shape;1441;p32"/>
            <p:cNvSpPr/>
            <p:nvPr/>
          </p:nvSpPr>
          <p:spPr>
            <a:xfrm>
              <a:off x="238550" y="2890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2" name="Google Shape;1442;p32"/>
            <p:cNvSpPr/>
            <p:nvPr/>
          </p:nvSpPr>
          <p:spPr>
            <a:xfrm>
              <a:off x="238550" y="2635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3" name="Google Shape;1443;p32"/>
            <p:cNvSpPr/>
            <p:nvPr/>
          </p:nvSpPr>
          <p:spPr>
            <a:xfrm>
              <a:off x="238550" y="23911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4" name="Google Shape;1444;p32"/>
            <p:cNvSpPr/>
            <p:nvPr/>
          </p:nvSpPr>
          <p:spPr>
            <a:xfrm>
              <a:off x="238550" y="21362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5" name="Google Shape;1445;p32"/>
            <p:cNvSpPr/>
            <p:nvPr/>
          </p:nvSpPr>
          <p:spPr>
            <a:xfrm>
              <a:off x="238550" y="18813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6" name="Google Shape;1446;p32"/>
            <p:cNvSpPr/>
            <p:nvPr/>
          </p:nvSpPr>
          <p:spPr>
            <a:xfrm>
              <a:off x="238550" y="16366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7" name="Google Shape;1447;p32"/>
            <p:cNvSpPr/>
            <p:nvPr/>
          </p:nvSpPr>
          <p:spPr>
            <a:xfrm>
              <a:off x="238550" y="1381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8" name="Google Shape;1448;p32"/>
            <p:cNvSpPr/>
            <p:nvPr/>
          </p:nvSpPr>
          <p:spPr>
            <a:xfrm>
              <a:off x="238550" y="1126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449" name="Google Shape;1449;p32"/>
          <p:cNvPicPr preferRelativeResize="0"/>
          <p:nvPr/>
        </p:nvPicPr>
        <p:blipFill>
          <a:blip r:embed="rId2">
            <a:alphaModFix amt="91000"/>
          </a:blip>
          <a:stretch>
            <a:fillRect/>
          </a:stretch>
        </p:blipFill>
        <p:spPr>
          <a:xfrm>
            <a:off x="-49625" y="-24025"/>
            <a:ext cx="9243248" cy="519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TITLE_AND_TWO_COLUMNS_1_4_1_2">
    <p:spTree>
      <p:nvGrpSpPr>
        <p:cNvPr id="1450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33"/>
          <p:cNvGrpSpPr/>
          <p:nvPr/>
        </p:nvGrpSpPr>
        <p:grpSpPr>
          <a:xfrm>
            <a:off x="11" y="40"/>
            <a:ext cx="9144322" cy="5141390"/>
            <a:chOff x="238550" y="877925"/>
            <a:chExt cx="7138425" cy="4013575"/>
          </a:xfrm>
        </p:grpSpPr>
        <p:sp>
          <p:nvSpPr>
            <p:cNvPr id="1452" name="Google Shape;1452;p33"/>
            <p:cNvSpPr/>
            <p:nvPr/>
          </p:nvSpPr>
          <p:spPr>
            <a:xfrm>
              <a:off x="495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3" name="Google Shape;1453;p33"/>
            <p:cNvSpPr/>
            <p:nvPr/>
          </p:nvSpPr>
          <p:spPr>
            <a:xfrm>
              <a:off x="7499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4" name="Google Shape;1454;p33"/>
            <p:cNvSpPr/>
            <p:nvPr/>
          </p:nvSpPr>
          <p:spPr>
            <a:xfrm>
              <a:off x="10048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5" name="Google Shape;1455;p33"/>
            <p:cNvSpPr/>
            <p:nvPr/>
          </p:nvSpPr>
          <p:spPr>
            <a:xfrm>
              <a:off x="12598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6" name="Google Shape;1456;p33"/>
            <p:cNvSpPr/>
            <p:nvPr/>
          </p:nvSpPr>
          <p:spPr>
            <a:xfrm>
              <a:off x="15147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7" name="Google Shape;1457;p33"/>
            <p:cNvSpPr/>
            <p:nvPr/>
          </p:nvSpPr>
          <p:spPr>
            <a:xfrm>
              <a:off x="17696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8" name="Google Shape;1458;p33"/>
            <p:cNvSpPr/>
            <p:nvPr/>
          </p:nvSpPr>
          <p:spPr>
            <a:xfrm>
              <a:off x="20243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9" name="Google Shape;1459;p33"/>
            <p:cNvSpPr/>
            <p:nvPr/>
          </p:nvSpPr>
          <p:spPr>
            <a:xfrm>
              <a:off x="2279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0" name="Google Shape;1460;p33"/>
            <p:cNvSpPr/>
            <p:nvPr/>
          </p:nvSpPr>
          <p:spPr>
            <a:xfrm>
              <a:off x="25341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1" name="Google Shape;1461;p33"/>
            <p:cNvSpPr/>
            <p:nvPr/>
          </p:nvSpPr>
          <p:spPr>
            <a:xfrm>
              <a:off x="27890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2" name="Google Shape;1462;p33"/>
            <p:cNvSpPr/>
            <p:nvPr/>
          </p:nvSpPr>
          <p:spPr>
            <a:xfrm>
              <a:off x="30440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3" name="Google Shape;1463;p33"/>
            <p:cNvSpPr/>
            <p:nvPr/>
          </p:nvSpPr>
          <p:spPr>
            <a:xfrm>
              <a:off x="32989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4" name="Google Shape;1464;p33"/>
            <p:cNvSpPr/>
            <p:nvPr/>
          </p:nvSpPr>
          <p:spPr>
            <a:xfrm>
              <a:off x="35538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5" name="Google Shape;1465;p33"/>
            <p:cNvSpPr/>
            <p:nvPr/>
          </p:nvSpPr>
          <p:spPr>
            <a:xfrm>
              <a:off x="38085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6" name="Google Shape;1466;p33"/>
            <p:cNvSpPr/>
            <p:nvPr/>
          </p:nvSpPr>
          <p:spPr>
            <a:xfrm>
              <a:off x="40634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7" name="Google Shape;1467;p33"/>
            <p:cNvSpPr/>
            <p:nvPr/>
          </p:nvSpPr>
          <p:spPr>
            <a:xfrm>
              <a:off x="43183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8" name="Google Shape;1468;p33"/>
            <p:cNvSpPr/>
            <p:nvPr/>
          </p:nvSpPr>
          <p:spPr>
            <a:xfrm>
              <a:off x="45733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9" name="Google Shape;1469;p33"/>
            <p:cNvSpPr/>
            <p:nvPr/>
          </p:nvSpPr>
          <p:spPr>
            <a:xfrm>
              <a:off x="48282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0" name="Google Shape;1470;p33"/>
            <p:cNvSpPr/>
            <p:nvPr/>
          </p:nvSpPr>
          <p:spPr>
            <a:xfrm>
              <a:off x="50831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1" name="Google Shape;1471;p33"/>
            <p:cNvSpPr/>
            <p:nvPr/>
          </p:nvSpPr>
          <p:spPr>
            <a:xfrm>
              <a:off x="5338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2" name="Google Shape;1472;p33"/>
            <p:cNvSpPr/>
            <p:nvPr/>
          </p:nvSpPr>
          <p:spPr>
            <a:xfrm>
              <a:off x="55927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3" name="Google Shape;1473;p33"/>
            <p:cNvSpPr/>
            <p:nvPr/>
          </p:nvSpPr>
          <p:spPr>
            <a:xfrm>
              <a:off x="58476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4" name="Google Shape;1474;p33"/>
            <p:cNvSpPr/>
            <p:nvPr/>
          </p:nvSpPr>
          <p:spPr>
            <a:xfrm>
              <a:off x="61025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5" name="Google Shape;1475;p33"/>
            <p:cNvSpPr/>
            <p:nvPr/>
          </p:nvSpPr>
          <p:spPr>
            <a:xfrm>
              <a:off x="63575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6" name="Google Shape;1476;p33"/>
            <p:cNvSpPr/>
            <p:nvPr/>
          </p:nvSpPr>
          <p:spPr>
            <a:xfrm>
              <a:off x="66124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7" name="Google Shape;1477;p33"/>
            <p:cNvSpPr/>
            <p:nvPr/>
          </p:nvSpPr>
          <p:spPr>
            <a:xfrm>
              <a:off x="68673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8" name="Google Shape;1478;p33"/>
            <p:cNvSpPr/>
            <p:nvPr/>
          </p:nvSpPr>
          <p:spPr>
            <a:xfrm>
              <a:off x="7122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9" name="Google Shape;1479;p33"/>
            <p:cNvSpPr/>
            <p:nvPr/>
          </p:nvSpPr>
          <p:spPr>
            <a:xfrm>
              <a:off x="238550" y="46548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0" name="Google Shape;1480;p33"/>
            <p:cNvSpPr/>
            <p:nvPr/>
          </p:nvSpPr>
          <p:spPr>
            <a:xfrm>
              <a:off x="238550" y="43999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1" name="Google Shape;1481;p33"/>
            <p:cNvSpPr/>
            <p:nvPr/>
          </p:nvSpPr>
          <p:spPr>
            <a:xfrm>
              <a:off x="238550" y="41450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2" name="Google Shape;1482;p33"/>
            <p:cNvSpPr/>
            <p:nvPr/>
          </p:nvSpPr>
          <p:spPr>
            <a:xfrm>
              <a:off x="238550" y="39001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3" name="Google Shape;1483;p33"/>
            <p:cNvSpPr/>
            <p:nvPr/>
          </p:nvSpPr>
          <p:spPr>
            <a:xfrm>
              <a:off x="238550" y="36454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4" name="Google Shape;1484;p33"/>
            <p:cNvSpPr/>
            <p:nvPr/>
          </p:nvSpPr>
          <p:spPr>
            <a:xfrm>
              <a:off x="238550" y="33905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5" name="Google Shape;1485;p33"/>
            <p:cNvSpPr/>
            <p:nvPr/>
          </p:nvSpPr>
          <p:spPr>
            <a:xfrm>
              <a:off x="238550" y="31456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6" name="Google Shape;1486;p33"/>
            <p:cNvSpPr/>
            <p:nvPr/>
          </p:nvSpPr>
          <p:spPr>
            <a:xfrm>
              <a:off x="238550" y="2890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7" name="Google Shape;1487;p33"/>
            <p:cNvSpPr/>
            <p:nvPr/>
          </p:nvSpPr>
          <p:spPr>
            <a:xfrm>
              <a:off x="238550" y="2635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8" name="Google Shape;1488;p33"/>
            <p:cNvSpPr/>
            <p:nvPr/>
          </p:nvSpPr>
          <p:spPr>
            <a:xfrm>
              <a:off x="238550" y="23911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9" name="Google Shape;1489;p33"/>
            <p:cNvSpPr/>
            <p:nvPr/>
          </p:nvSpPr>
          <p:spPr>
            <a:xfrm>
              <a:off x="238550" y="21362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0" name="Google Shape;1490;p33"/>
            <p:cNvSpPr/>
            <p:nvPr/>
          </p:nvSpPr>
          <p:spPr>
            <a:xfrm>
              <a:off x="238550" y="18813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1" name="Google Shape;1491;p33"/>
            <p:cNvSpPr/>
            <p:nvPr/>
          </p:nvSpPr>
          <p:spPr>
            <a:xfrm>
              <a:off x="238550" y="16366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2" name="Google Shape;1492;p33"/>
            <p:cNvSpPr/>
            <p:nvPr/>
          </p:nvSpPr>
          <p:spPr>
            <a:xfrm>
              <a:off x="238550" y="1381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3" name="Google Shape;1493;p33"/>
            <p:cNvSpPr/>
            <p:nvPr/>
          </p:nvSpPr>
          <p:spPr>
            <a:xfrm>
              <a:off x="238550" y="1126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494" name="Google Shape;1494;p33"/>
          <p:cNvPicPr preferRelativeResize="0"/>
          <p:nvPr/>
        </p:nvPicPr>
        <p:blipFill>
          <a:blip r:embed="rId2">
            <a:alphaModFix amt="92000"/>
          </a:blip>
          <a:stretch>
            <a:fillRect/>
          </a:stretch>
        </p:blipFill>
        <p:spPr>
          <a:xfrm>
            <a:off x="161" y="8"/>
            <a:ext cx="9144002" cy="4728349"/>
          </a:xfrm>
          <a:prstGeom prst="rect">
            <a:avLst/>
          </a:prstGeom>
          <a:noFill/>
          <a:ln>
            <a:noFill/>
          </a:ln>
          <a:effectLst>
            <a:outerShdw blurRad="22860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oogle Shape;152;p5"/>
          <p:cNvGrpSpPr/>
          <p:nvPr/>
        </p:nvGrpSpPr>
        <p:grpSpPr>
          <a:xfrm>
            <a:off x="-161" y="1055"/>
            <a:ext cx="9144322" cy="5141390"/>
            <a:chOff x="238550" y="877925"/>
            <a:chExt cx="7138425" cy="4013575"/>
          </a:xfrm>
        </p:grpSpPr>
        <p:sp>
          <p:nvSpPr>
            <p:cNvPr id="153" name="Google Shape;153;p5"/>
            <p:cNvSpPr/>
            <p:nvPr/>
          </p:nvSpPr>
          <p:spPr>
            <a:xfrm>
              <a:off x="495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7499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10048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12598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15147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17696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20243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2279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25341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27890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30440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32989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35538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38085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40634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43183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45733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48282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50831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5338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55927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58476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61025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63575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66124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68673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7122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238550" y="46548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238550" y="43999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238550" y="41450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238550" y="39001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238550" y="36454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238550" y="33905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238550" y="31456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238550" y="2890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238550" y="2635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238550" y="23911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238550" y="21362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238550" y="18813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238550" y="16366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238550" y="1381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238550" y="1126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95" name="Google Shape;195;p5"/>
          <p:cNvPicPr preferRelativeResize="0"/>
          <p:nvPr/>
        </p:nvPicPr>
        <p:blipFill>
          <a:blip r:embed="rId2">
            <a:alphaModFix amt="92000"/>
          </a:blip>
          <a:stretch>
            <a:fillRect/>
          </a:stretch>
        </p:blipFill>
        <p:spPr>
          <a:xfrm>
            <a:off x="-41850" y="-19650"/>
            <a:ext cx="9227702" cy="518279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5"/>
          <p:cNvSpPr txBox="1"/>
          <p:nvPr>
            <p:ph type="title"/>
          </p:nvPr>
        </p:nvSpPr>
        <p:spPr>
          <a:xfrm>
            <a:off x="714850" y="469358"/>
            <a:ext cx="7714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  <p:sp>
        <p:nvSpPr>
          <p:cNvPr id="197" name="Google Shape;197;p5"/>
          <p:cNvSpPr txBox="1"/>
          <p:nvPr>
            <p:ph idx="1" type="subTitle"/>
          </p:nvPr>
        </p:nvSpPr>
        <p:spPr>
          <a:xfrm>
            <a:off x="992366" y="2820251"/>
            <a:ext cx="2206800" cy="8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5"/>
          <p:cNvSpPr txBox="1"/>
          <p:nvPr>
            <p:ph idx="2" type="subTitle"/>
          </p:nvPr>
        </p:nvSpPr>
        <p:spPr>
          <a:xfrm>
            <a:off x="5944864" y="2820250"/>
            <a:ext cx="2206800" cy="8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5"/>
          <p:cNvSpPr txBox="1"/>
          <p:nvPr>
            <p:ph idx="3" type="subTitle"/>
          </p:nvPr>
        </p:nvSpPr>
        <p:spPr>
          <a:xfrm>
            <a:off x="992338" y="2316975"/>
            <a:ext cx="2206800" cy="5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b="1" i="1" sz="24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00" name="Google Shape;200;p5"/>
          <p:cNvSpPr txBox="1"/>
          <p:nvPr>
            <p:ph idx="4" type="subTitle"/>
          </p:nvPr>
        </p:nvSpPr>
        <p:spPr>
          <a:xfrm>
            <a:off x="5944835" y="2316975"/>
            <a:ext cx="2206800" cy="5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b="1" i="1"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oogle Shape;202;p6"/>
          <p:cNvGrpSpPr/>
          <p:nvPr/>
        </p:nvGrpSpPr>
        <p:grpSpPr>
          <a:xfrm>
            <a:off x="-161" y="1055"/>
            <a:ext cx="9144322" cy="5141390"/>
            <a:chOff x="238550" y="877925"/>
            <a:chExt cx="7138425" cy="4013575"/>
          </a:xfrm>
        </p:grpSpPr>
        <p:sp>
          <p:nvSpPr>
            <p:cNvPr id="203" name="Google Shape;203;p6"/>
            <p:cNvSpPr/>
            <p:nvPr/>
          </p:nvSpPr>
          <p:spPr>
            <a:xfrm>
              <a:off x="495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7499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0048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2598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15147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17696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20243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2279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25341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27890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30440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32989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35538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38085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40634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43183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45733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48282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50831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5338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55927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58476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61025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63575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66124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68673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7122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238550" y="46548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238550" y="43999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238550" y="41450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238550" y="39001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238550" y="36454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238550" y="33905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238550" y="31456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238550" y="2890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238550" y="2635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238550" y="23911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238550" y="21362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238550" y="18813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238550" y="16366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238550" y="1381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238550" y="1126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45" name="Google Shape;245;p6"/>
          <p:cNvPicPr preferRelativeResize="0"/>
          <p:nvPr/>
        </p:nvPicPr>
        <p:blipFill>
          <a:blip r:embed="rId2">
            <a:alphaModFix amt="93000"/>
          </a:blip>
          <a:stretch>
            <a:fillRect/>
          </a:stretch>
        </p:blipFill>
        <p:spPr>
          <a:xfrm>
            <a:off x="-49625" y="-24025"/>
            <a:ext cx="9243248" cy="519155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6"/>
          <p:cNvSpPr txBox="1"/>
          <p:nvPr>
            <p:ph type="ctrTitle"/>
          </p:nvPr>
        </p:nvSpPr>
        <p:spPr>
          <a:xfrm>
            <a:off x="714850" y="469306"/>
            <a:ext cx="77142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" name="Google Shape;248;p7"/>
          <p:cNvGrpSpPr/>
          <p:nvPr/>
        </p:nvGrpSpPr>
        <p:grpSpPr>
          <a:xfrm>
            <a:off x="-161" y="1055"/>
            <a:ext cx="9144322" cy="5141390"/>
            <a:chOff x="238550" y="877925"/>
            <a:chExt cx="7138425" cy="4013575"/>
          </a:xfrm>
        </p:grpSpPr>
        <p:sp>
          <p:nvSpPr>
            <p:cNvPr id="249" name="Google Shape;249;p7"/>
            <p:cNvSpPr/>
            <p:nvPr/>
          </p:nvSpPr>
          <p:spPr>
            <a:xfrm>
              <a:off x="495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7499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0048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12598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15147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17696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20243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2279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7"/>
            <p:cNvSpPr/>
            <p:nvPr/>
          </p:nvSpPr>
          <p:spPr>
            <a:xfrm>
              <a:off x="25341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7"/>
            <p:cNvSpPr/>
            <p:nvPr/>
          </p:nvSpPr>
          <p:spPr>
            <a:xfrm>
              <a:off x="27890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7"/>
            <p:cNvSpPr/>
            <p:nvPr/>
          </p:nvSpPr>
          <p:spPr>
            <a:xfrm>
              <a:off x="30440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7"/>
            <p:cNvSpPr/>
            <p:nvPr/>
          </p:nvSpPr>
          <p:spPr>
            <a:xfrm>
              <a:off x="32989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7"/>
            <p:cNvSpPr/>
            <p:nvPr/>
          </p:nvSpPr>
          <p:spPr>
            <a:xfrm>
              <a:off x="35538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7"/>
            <p:cNvSpPr/>
            <p:nvPr/>
          </p:nvSpPr>
          <p:spPr>
            <a:xfrm>
              <a:off x="38085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7"/>
            <p:cNvSpPr/>
            <p:nvPr/>
          </p:nvSpPr>
          <p:spPr>
            <a:xfrm>
              <a:off x="40634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7"/>
            <p:cNvSpPr/>
            <p:nvPr/>
          </p:nvSpPr>
          <p:spPr>
            <a:xfrm>
              <a:off x="43183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7"/>
            <p:cNvSpPr/>
            <p:nvPr/>
          </p:nvSpPr>
          <p:spPr>
            <a:xfrm>
              <a:off x="45733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48282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7"/>
            <p:cNvSpPr/>
            <p:nvPr/>
          </p:nvSpPr>
          <p:spPr>
            <a:xfrm>
              <a:off x="50831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7"/>
            <p:cNvSpPr/>
            <p:nvPr/>
          </p:nvSpPr>
          <p:spPr>
            <a:xfrm>
              <a:off x="5338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7"/>
            <p:cNvSpPr/>
            <p:nvPr/>
          </p:nvSpPr>
          <p:spPr>
            <a:xfrm>
              <a:off x="55927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7"/>
            <p:cNvSpPr/>
            <p:nvPr/>
          </p:nvSpPr>
          <p:spPr>
            <a:xfrm>
              <a:off x="58476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7"/>
            <p:cNvSpPr/>
            <p:nvPr/>
          </p:nvSpPr>
          <p:spPr>
            <a:xfrm>
              <a:off x="61025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7"/>
            <p:cNvSpPr/>
            <p:nvPr/>
          </p:nvSpPr>
          <p:spPr>
            <a:xfrm>
              <a:off x="63575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7"/>
            <p:cNvSpPr/>
            <p:nvPr/>
          </p:nvSpPr>
          <p:spPr>
            <a:xfrm>
              <a:off x="66124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7"/>
            <p:cNvSpPr/>
            <p:nvPr/>
          </p:nvSpPr>
          <p:spPr>
            <a:xfrm>
              <a:off x="68673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7"/>
            <p:cNvSpPr/>
            <p:nvPr/>
          </p:nvSpPr>
          <p:spPr>
            <a:xfrm>
              <a:off x="7122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7"/>
            <p:cNvSpPr/>
            <p:nvPr/>
          </p:nvSpPr>
          <p:spPr>
            <a:xfrm>
              <a:off x="238550" y="46548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7"/>
            <p:cNvSpPr/>
            <p:nvPr/>
          </p:nvSpPr>
          <p:spPr>
            <a:xfrm>
              <a:off x="238550" y="43999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7"/>
            <p:cNvSpPr/>
            <p:nvPr/>
          </p:nvSpPr>
          <p:spPr>
            <a:xfrm>
              <a:off x="238550" y="41450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7"/>
            <p:cNvSpPr/>
            <p:nvPr/>
          </p:nvSpPr>
          <p:spPr>
            <a:xfrm>
              <a:off x="238550" y="39001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7"/>
            <p:cNvSpPr/>
            <p:nvPr/>
          </p:nvSpPr>
          <p:spPr>
            <a:xfrm>
              <a:off x="238550" y="36454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238550" y="33905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7"/>
            <p:cNvSpPr/>
            <p:nvPr/>
          </p:nvSpPr>
          <p:spPr>
            <a:xfrm>
              <a:off x="238550" y="31456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7"/>
            <p:cNvSpPr/>
            <p:nvPr/>
          </p:nvSpPr>
          <p:spPr>
            <a:xfrm>
              <a:off x="238550" y="2890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238550" y="2635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238550" y="23911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238550" y="21362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238550" y="18813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38550" y="16366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38550" y="1381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38550" y="1126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91" name="Google Shape;291;p7"/>
          <p:cNvPicPr preferRelativeResize="0"/>
          <p:nvPr/>
        </p:nvPicPr>
        <p:blipFill>
          <a:blip r:embed="rId2">
            <a:alphaModFix amt="92000"/>
          </a:blip>
          <a:stretch>
            <a:fillRect/>
          </a:stretch>
        </p:blipFill>
        <p:spPr>
          <a:xfrm>
            <a:off x="-45225" y="-21550"/>
            <a:ext cx="9234452" cy="5186601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7"/>
          <p:cNvSpPr txBox="1"/>
          <p:nvPr>
            <p:ph type="title"/>
          </p:nvPr>
        </p:nvSpPr>
        <p:spPr>
          <a:xfrm>
            <a:off x="928700" y="1620600"/>
            <a:ext cx="3959400" cy="165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 sz="29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93" name="Google Shape;293;p7"/>
          <p:cNvSpPr txBox="1"/>
          <p:nvPr>
            <p:ph idx="1" type="body"/>
          </p:nvPr>
        </p:nvSpPr>
        <p:spPr>
          <a:xfrm>
            <a:off x="5090875" y="1470325"/>
            <a:ext cx="3438600" cy="238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indent="-266700" lvl="8" marL="41148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oogle Shape;295;p8"/>
          <p:cNvGrpSpPr/>
          <p:nvPr/>
        </p:nvGrpSpPr>
        <p:grpSpPr>
          <a:xfrm>
            <a:off x="11" y="40"/>
            <a:ext cx="9144322" cy="5141390"/>
            <a:chOff x="238550" y="877925"/>
            <a:chExt cx="7138425" cy="4013575"/>
          </a:xfrm>
        </p:grpSpPr>
        <p:sp>
          <p:nvSpPr>
            <p:cNvPr id="296" name="Google Shape;296;p8"/>
            <p:cNvSpPr/>
            <p:nvPr/>
          </p:nvSpPr>
          <p:spPr>
            <a:xfrm>
              <a:off x="495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7499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10048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12598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15147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17696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20243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2279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25341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27890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30440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32989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35538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38085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40634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43183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45733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48282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50831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5338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55927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58476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61025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63575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66124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68673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7122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238550" y="46548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238550" y="43999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238550" y="41450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238550" y="39001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238550" y="36454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238550" y="33905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238550" y="31456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238550" y="2890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238550" y="2635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238550" y="23911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8"/>
            <p:cNvSpPr/>
            <p:nvPr/>
          </p:nvSpPr>
          <p:spPr>
            <a:xfrm>
              <a:off x="238550" y="21362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8"/>
            <p:cNvSpPr/>
            <p:nvPr/>
          </p:nvSpPr>
          <p:spPr>
            <a:xfrm>
              <a:off x="238550" y="18813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8"/>
            <p:cNvSpPr/>
            <p:nvPr/>
          </p:nvSpPr>
          <p:spPr>
            <a:xfrm>
              <a:off x="238550" y="16366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8"/>
            <p:cNvSpPr/>
            <p:nvPr/>
          </p:nvSpPr>
          <p:spPr>
            <a:xfrm>
              <a:off x="238550" y="1381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8"/>
            <p:cNvSpPr/>
            <p:nvPr/>
          </p:nvSpPr>
          <p:spPr>
            <a:xfrm>
              <a:off x="238550" y="1126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38" name="Google Shape;338;p8"/>
          <p:cNvPicPr preferRelativeResize="0"/>
          <p:nvPr/>
        </p:nvPicPr>
        <p:blipFill>
          <a:blip r:embed="rId2">
            <a:alphaModFix amt="92000"/>
          </a:blip>
          <a:stretch>
            <a:fillRect/>
          </a:stretch>
        </p:blipFill>
        <p:spPr>
          <a:xfrm>
            <a:off x="-41700" y="-40075"/>
            <a:ext cx="9227402" cy="4771475"/>
          </a:xfrm>
          <a:prstGeom prst="rect">
            <a:avLst/>
          </a:prstGeom>
          <a:noFill/>
          <a:ln>
            <a:noFill/>
          </a:ln>
          <a:effectLst>
            <a:outerShdw blurRad="22860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39" name="Google Shape;339;p8"/>
          <p:cNvSpPr txBox="1"/>
          <p:nvPr>
            <p:ph type="title"/>
          </p:nvPr>
        </p:nvSpPr>
        <p:spPr>
          <a:xfrm>
            <a:off x="1500450" y="1018900"/>
            <a:ext cx="6143100" cy="25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341;p9"/>
          <p:cNvGrpSpPr/>
          <p:nvPr/>
        </p:nvGrpSpPr>
        <p:grpSpPr>
          <a:xfrm>
            <a:off x="-161" y="1055"/>
            <a:ext cx="9144322" cy="5141390"/>
            <a:chOff x="238550" y="877925"/>
            <a:chExt cx="7138425" cy="4013575"/>
          </a:xfrm>
        </p:grpSpPr>
        <p:sp>
          <p:nvSpPr>
            <p:cNvPr id="342" name="Google Shape;342;p9"/>
            <p:cNvSpPr/>
            <p:nvPr/>
          </p:nvSpPr>
          <p:spPr>
            <a:xfrm>
              <a:off x="495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7499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10048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12598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15147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17696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20243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2279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25341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9"/>
            <p:cNvSpPr/>
            <p:nvPr/>
          </p:nvSpPr>
          <p:spPr>
            <a:xfrm>
              <a:off x="27890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30440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32989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35538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38085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40634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43183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45733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48282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50831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9"/>
            <p:cNvSpPr/>
            <p:nvPr/>
          </p:nvSpPr>
          <p:spPr>
            <a:xfrm>
              <a:off x="53380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55927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58476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9"/>
            <p:cNvSpPr/>
            <p:nvPr/>
          </p:nvSpPr>
          <p:spPr>
            <a:xfrm>
              <a:off x="610257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9"/>
            <p:cNvSpPr/>
            <p:nvPr/>
          </p:nvSpPr>
          <p:spPr>
            <a:xfrm>
              <a:off x="635750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6612425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9"/>
            <p:cNvSpPr/>
            <p:nvPr/>
          </p:nvSpPr>
          <p:spPr>
            <a:xfrm>
              <a:off x="68673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9"/>
            <p:cNvSpPr/>
            <p:nvPr/>
          </p:nvSpPr>
          <p:spPr>
            <a:xfrm>
              <a:off x="7122250" y="877925"/>
              <a:ext cx="25" cy="4013575"/>
            </a:xfrm>
            <a:custGeom>
              <a:rect b="b" l="l" r="r" t="t"/>
              <a:pathLst>
                <a:path extrusionOk="0" fill="none" h="160543" w="1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9"/>
            <p:cNvSpPr/>
            <p:nvPr/>
          </p:nvSpPr>
          <p:spPr>
            <a:xfrm>
              <a:off x="238550" y="46548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9"/>
            <p:cNvSpPr/>
            <p:nvPr/>
          </p:nvSpPr>
          <p:spPr>
            <a:xfrm>
              <a:off x="238550" y="43999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9"/>
            <p:cNvSpPr/>
            <p:nvPr/>
          </p:nvSpPr>
          <p:spPr>
            <a:xfrm>
              <a:off x="238550" y="41450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9"/>
            <p:cNvSpPr/>
            <p:nvPr/>
          </p:nvSpPr>
          <p:spPr>
            <a:xfrm>
              <a:off x="238550" y="39001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238550" y="36454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238550" y="33905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238550" y="31456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238550" y="2890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238550" y="2635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9"/>
            <p:cNvSpPr/>
            <p:nvPr/>
          </p:nvSpPr>
          <p:spPr>
            <a:xfrm>
              <a:off x="238550" y="23911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9"/>
            <p:cNvSpPr/>
            <p:nvPr/>
          </p:nvSpPr>
          <p:spPr>
            <a:xfrm>
              <a:off x="238550" y="21362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238550" y="18813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238550" y="163665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238550" y="1381725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9"/>
            <p:cNvSpPr/>
            <p:nvPr/>
          </p:nvSpPr>
          <p:spPr>
            <a:xfrm>
              <a:off x="238550" y="1126800"/>
              <a:ext cx="7138425" cy="25"/>
            </a:xfrm>
            <a:custGeom>
              <a:rect b="b" l="l" r="r" t="t"/>
              <a:pathLst>
                <a:path extrusionOk="0" fill="none" h="1" w="285537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8475">
              <a:solidFill>
                <a:srgbClr val="434343"/>
              </a:solidFill>
              <a:prstDash val="solid"/>
              <a:miter lim="89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84" name="Google Shape;384;p9"/>
          <p:cNvPicPr preferRelativeResize="0"/>
          <p:nvPr/>
        </p:nvPicPr>
        <p:blipFill>
          <a:blip r:embed="rId2">
            <a:alphaModFix amt="93000"/>
          </a:blip>
          <a:stretch>
            <a:fillRect/>
          </a:stretch>
        </p:blipFill>
        <p:spPr>
          <a:xfrm>
            <a:off x="-32900" y="-41425"/>
            <a:ext cx="9209801" cy="5226349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9"/>
          <p:cNvSpPr txBox="1"/>
          <p:nvPr>
            <p:ph type="ctrTitle"/>
          </p:nvPr>
        </p:nvSpPr>
        <p:spPr>
          <a:xfrm>
            <a:off x="1958550" y="1243531"/>
            <a:ext cx="5226900" cy="11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86" name="Google Shape;386;p9"/>
          <p:cNvSpPr txBox="1"/>
          <p:nvPr>
            <p:ph idx="1" type="subTitle"/>
          </p:nvPr>
        </p:nvSpPr>
        <p:spPr>
          <a:xfrm>
            <a:off x="3218700" y="2678473"/>
            <a:ext cx="2724900" cy="11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10"/>
          <p:cNvPicPr preferRelativeResize="0"/>
          <p:nvPr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-32900" y="-41425"/>
            <a:ext cx="9209801" cy="5226349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10"/>
          <p:cNvSpPr txBox="1"/>
          <p:nvPr>
            <p:ph type="title"/>
          </p:nvPr>
        </p:nvSpPr>
        <p:spPr>
          <a:xfrm>
            <a:off x="713225" y="1023725"/>
            <a:ext cx="3027600" cy="11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 sz="2300"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theme" Target="../theme/theme2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F2DB">
            <a:alpha val="8380"/>
          </a:srgbClr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225" y="49115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b="1" i="1" sz="3300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b="1" i="1" sz="3300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b="1" i="1" sz="3300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b="1" i="1" sz="3300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b="1" i="1" sz="3300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b="1" i="1" sz="3300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b="1" i="1" sz="3300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b="1" i="1" sz="3300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b="1" i="1" sz="3300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225" y="115246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●"/>
              <a:defRPr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1pPr>
            <a:lvl2pPr indent="-3175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○"/>
              <a:defRPr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■"/>
              <a:defRPr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●"/>
              <a:defRPr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○"/>
              <a:defRPr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■"/>
              <a:defRPr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●"/>
              <a:defRPr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○"/>
              <a:defRPr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■"/>
              <a:defRPr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g"/><Relationship Id="rId4" Type="http://schemas.openxmlformats.org/officeDocument/2006/relationships/image" Target="../media/image2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4" Type="http://schemas.openxmlformats.org/officeDocument/2006/relationships/image" Target="../media/image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2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Relationship Id="rId4" Type="http://schemas.openxmlformats.org/officeDocument/2006/relationships/image" Target="../media/image1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1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DB">
            <a:alpha val="8380"/>
          </a:srgbClr>
        </a:solidFill>
      </p:bgPr>
    </p:bg>
    <p:spTree>
      <p:nvGrpSpPr>
        <p:cNvPr id="1498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4"/>
          <p:cNvGrpSpPr/>
          <p:nvPr/>
        </p:nvGrpSpPr>
        <p:grpSpPr>
          <a:xfrm>
            <a:off x="424909" y="291892"/>
            <a:ext cx="5291095" cy="4318777"/>
            <a:chOff x="424909" y="291892"/>
            <a:chExt cx="5291095" cy="4318777"/>
          </a:xfrm>
        </p:grpSpPr>
        <p:grpSp>
          <p:nvGrpSpPr>
            <p:cNvPr id="1500" name="Google Shape;1500;p34"/>
            <p:cNvGrpSpPr/>
            <p:nvPr/>
          </p:nvGrpSpPr>
          <p:grpSpPr>
            <a:xfrm>
              <a:off x="713225" y="291892"/>
              <a:ext cx="5002779" cy="4318777"/>
              <a:chOff x="230875" y="3764750"/>
              <a:chExt cx="1023775" cy="883800"/>
            </a:xfrm>
          </p:grpSpPr>
          <p:sp>
            <p:nvSpPr>
              <p:cNvPr id="1501" name="Google Shape;1501;p34"/>
              <p:cNvSpPr/>
              <p:nvPr/>
            </p:nvSpPr>
            <p:spPr>
              <a:xfrm>
                <a:off x="231400" y="3764750"/>
                <a:ext cx="1023250" cy="883800"/>
              </a:xfrm>
              <a:custGeom>
                <a:rect b="b" l="l" r="r" t="t"/>
                <a:pathLst>
                  <a:path extrusionOk="0" h="35352" w="40930">
                    <a:moveTo>
                      <a:pt x="40909" y="31446"/>
                    </a:moveTo>
                    <a:lnTo>
                      <a:pt x="40909" y="31448"/>
                    </a:lnTo>
                    <a:lnTo>
                      <a:pt x="40929" y="31448"/>
                    </a:lnTo>
                    <a:lnTo>
                      <a:pt x="40909" y="31446"/>
                    </a:lnTo>
                    <a:close/>
                    <a:moveTo>
                      <a:pt x="32597" y="31995"/>
                    </a:moveTo>
                    <a:cubicBezTo>
                      <a:pt x="32582" y="31996"/>
                      <a:pt x="32567" y="31998"/>
                      <a:pt x="32552" y="32000"/>
                    </a:cubicBezTo>
                    <a:lnTo>
                      <a:pt x="32592" y="32000"/>
                    </a:lnTo>
                    <a:cubicBezTo>
                      <a:pt x="32594" y="31998"/>
                      <a:pt x="32595" y="31997"/>
                      <a:pt x="32597" y="31995"/>
                    </a:cubicBezTo>
                    <a:close/>
                    <a:moveTo>
                      <a:pt x="10280" y="33713"/>
                    </a:moveTo>
                    <a:lnTo>
                      <a:pt x="10280" y="33713"/>
                    </a:lnTo>
                    <a:cubicBezTo>
                      <a:pt x="10280" y="33714"/>
                      <a:pt x="10279" y="33715"/>
                      <a:pt x="10278" y="33716"/>
                    </a:cubicBezTo>
                    <a:cubicBezTo>
                      <a:pt x="10279" y="33715"/>
                      <a:pt x="10280" y="33714"/>
                      <a:pt x="10280" y="33713"/>
                    </a:cubicBezTo>
                    <a:close/>
                    <a:moveTo>
                      <a:pt x="9211" y="33795"/>
                    </a:moveTo>
                    <a:lnTo>
                      <a:pt x="9211" y="33795"/>
                    </a:lnTo>
                    <a:cubicBezTo>
                      <a:pt x="9175" y="33837"/>
                      <a:pt x="9148" y="33887"/>
                      <a:pt x="9134" y="33941"/>
                    </a:cubicBezTo>
                    <a:cubicBezTo>
                      <a:pt x="9161" y="33868"/>
                      <a:pt x="9191" y="33824"/>
                      <a:pt x="9211" y="33795"/>
                    </a:cubicBezTo>
                    <a:close/>
                    <a:moveTo>
                      <a:pt x="39846" y="0"/>
                    </a:moveTo>
                    <a:cubicBezTo>
                      <a:pt x="39581" y="82"/>
                      <a:pt x="39336" y="123"/>
                      <a:pt x="39070" y="123"/>
                    </a:cubicBezTo>
                    <a:cubicBezTo>
                      <a:pt x="39049" y="126"/>
                      <a:pt x="39028" y="128"/>
                      <a:pt x="39007" y="128"/>
                    </a:cubicBezTo>
                    <a:cubicBezTo>
                      <a:pt x="38906" y="128"/>
                      <a:pt x="38811" y="88"/>
                      <a:pt x="38743" y="21"/>
                    </a:cubicBezTo>
                    <a:cubicBezTo>
                      <a:pt x="38620" y="21"/>
                      <a:pt x="38498" y="62"/>
                      <a:pt x="38396" y="123"/>
                    </a:cubicBezTo>
                    <a:lnTo>
                      <a:pt x="38293" y="123"/>
                    </a:lnTo>
                    <a:cubicBezTo>
                      <a:pt x="38212" y="123"/>
                      <a:pt x="38110" y="62"/>
                      <a:pt x="38007" y="41"/>
                    </a:cubicBezTo>
                    <a:cubicBezTo>
                      <a:pt x="37926" y="41"/>
                      <a:pt x="37844" y="41"/>
                      <a:pt x="37823" y="62"/>
                    </a:cubicBezTo>
                    <a:cubicBezTo>
                      <a:pt x="37701" y="154"/>
                      <a:pt x="37567" y="200"/>
                      <a:pt x="37430" y="200"/>
                    </a:cubicBezTo>
                    <a:cubicBezTo>
                      <a:pt x="37384" y="200"/>
                      <a:pt x="37338" y="194"/>
                      <a:pt x="37292" y="184"/>
                    </a:cubicBezTo>
                    <a:cubicBezTo>
                      <a:pt x="37251" y="184"/>
                      <a:pt x="37210" y="164"/>
                      <a:pt x="37149" y="143"/>
                    </a:cubicBezTo>
                    <a:cubicBezTo>
                      <a:pt x="37138" y="141"/>
                      <a:pt x="37128" y="140"/>
                      <a:pt x="37120" y="140"/>
                    </a:cubicBezTo>
                    <a:cubicBezTo>
                      <a:pt x="37051" y="140"/>
                      <a:pt x="37065" y="209"/>
                      <a:pt x="37047" y="246"/>
                    </a:cubicBezTo>
                    <a:cubicBezTo>
                      <a:pt x="37027" y="266"/>
                      <a:pt x="37006" y="307"/>
                      <a:pt x="36986" y="348"/>
                    </a:cubicBezTo>
                    <a:cubicBezTo>
                      <a:pt x="36924" y="409"/>
                      <a:pt x="36986" y="532"/>
                      <a:pt x="36863" y="572"/>
                    </a:cubicBezTo>
                    <a:cubicBezTo>
                      <a:pt x="36761" y="634"/>
                      <a:pt x="36659" y="654"/>
                      <a:pt x="36557" y="675"/>
                    </a:cubicBezTo>
                    <a:lnTo>
                      <a:pt x="36618" y="634"/>
                    </a:lnTo>
                    <a:cubicBezTo>
                      <a:pt x="36659" y="613"/>
                      <a:pt x="36659" y="572"/>
                      <a:pt x="36700" y="532"/>
                    </a:cubicBezTo>
                    <a:cubicBezTo>
                      <a:pt x="36638" y="491"/>
                      <a:pt x="36597" y="450"/>
                      <a:pt x="36557" y="409"/>
                    </a:cubicBezTo>
                    <a:lnTo>
                      <a:pt x="36536" y="368"/>
                    </a:lnTo>
                    <a:cubicBezTo>
                      <a:pt x="36495" y="389"/>
                      <a:pt x="36454" y="409"/>
                      <a:pt x="36414" y="409"/>
                    </a:cubicBezTo>
                    <a:cubicBezTo>
                      <a:pt x="36291" y="429"/>
                      <a:pt x="36168" y="450"/>
                      <a:pt x="36066" y="450"/>
                    </a:cubicBezTo>
                    <a:lnTo>
                      <a:pt x="36046" y="450"/>
                    </a:lnTo>
                    <a:lnTo>
                      <a:pt x="35841" y="532"/>
                    </a:lnTo>
                    <a:cubicBezTo>
                      <a:pt x="35711" y="578"/>
                      <a:pt x="35575" y="601"/>
                      <a:pt x="35440" y="601"/>
                    </a:cubicBezTo>
                    <a:cubicBezTo>
                      <a:pt x="35214" y="601"/>
                      <a:pt x="34991" y="537"/>
                      <a:pt x="34799" y="409"/>
                    </a:cubicBezTo>
                    <a:cubicBezTo>
                      <a:pt x="34534" y="491"/>
                      <a:pt x="34268" y="532"/>
                      <a:pt x="33982" y="532"/>
                    </a:cubicBezTo>
                    <a:cubicBezTo>
                      <a:pt x="34002" y="572"/>
                      <a:pt x="34023" y="593"/>
                      <a:pt x="34043" y="634"/>
                    </a:cubicBezTo>
                    <a:lnTo>
                      <a:pt x="33778" y="716"/>
                    </a:lnTo>
                    <a:cubicBezTo>
                      <a:pt x="33727" y="783"/>
                      <a:pt x="33648" y="823"/>
                      <a:pt x="33576" y="823"/>
                    </a:cubicBezTo>
                    <a:cubicBezTo>
                      <a:pt x="33561" y="823"/>
                      <a:pt x="33546" y="821"/>
                      <a:pt x="33532" y="818"/>
                    </a:cubicBezTo>
                    <a:cubicBezTo>
                      <a:pt x="33471" y="859"/>
                      <a:pt x="33410" y="879"/>
                      <a:pt x="33369" y="920"/>
                    </a:cubicBezTo>
                    <a:cubicBezTo>
                      <a:pt x="33308" y="961"/>
                      <a:pt x="33246" y="981"/>
                      <a:pt x="33205" y="981"/>
                    </a:cubicBezTo>
                    <a:cubicBezTo>
                      <a:pt x="33205" y="920"/>
                      <a:pt x="33144" y="879"/>
                      <a:pt x="33042" y="859"/>
                    </a:cubicBezTo>
                    <a:cubicBezTo>
                      <a:pt x="32960" y="899"/>
                      <a:pt x="32858" y="961"/>
                      <a:pt x="32756" y="1002"/>
                    </a:cubicBezTo>
                    <a:cubicBezTo>
                      <a:pt x="32735" y="1104"/>
                      <a:pt x="32613" y="1165"/>
                      <a:pt x="32531" y="1226"/>
                    </a:cubicBezTo>
                    <a:lnTo>
                      <a:pt x="32490" y="1206"/>
                    </a:lnTo>
                    <a:cubicBezTo>
                      <a:pt x="32449" y="1185"/>
                      <a:pt x="32429" y="1165"/>
                      <a:pt x="32388" y="1124"/>
                    </a:cubicBezTo>
                    <a:cubicBezTo>
                      <a:pt x="32041" y="1206"/>
                      <a:pt x="31673" y="1288"/>
                      <a:pt x="31325" y="1329"/>
                    </a:cubicBezTo>
                    <a:cubicBezTo>
                      <a:pt x="30855" y="1410"/>
                      <a:pt x="30467" y="1472"/>
                      <a:pt x="30079" y="1533"/>
                    </a:cubicBezTo>
                    <a:cubicBezTo>
                      <a:pt x="29974" y="1593"/>
                      <a:pt x="29870" y="1631"/>
                      <a:pt x="29757" y="1631"/>
                    </a:cubicBezTo>
                    <a:cubicBezTo>
                      <a:pt x="29716" y="1631"/>
                      <a:pt x="29673" y="1626"/>
                      <a:pt x="29629" y="1615"/>
                    </a:cubicBezTo>
                    <a:cubicBezTo>
                      <a:pt x="29609" y="1615"/>
                      <a:pt x="29568" y="1594"/>
                      <a:pt x="29548" y="1574"/>
                    </a:cubicBezTo>
                    <a:cubicBezTo>
                      <a:pt x="29421" y="1582"/>
                      <a:pt x="29294" y="1587"/>
                      <a:pt x="29167" y="1587"/>
                    </a:cubicBezTo>
                    <a:cubicBezTo>
                      <a:pt x="28987" y="1587"/>
                      <a:pt x="28808" y="1577"/>
                      <a:pt x="28628" y="1553"/>
                    </a:cubicBezTo>
                    <a:cubicBezTo>
                      <a:pt x="28567" y="1553"/>
                      <a:pt x="28506" y="1533"/>
                      <a:pt x="28444" y="1512"/>
                    </a:cubicBezTo>
                    <a:cubicBezTo>
                      <a:pt x="28424" y="1512"/>
                      <a:pt x="28403" y="1533"/>
                      <a:pt x="28383" y="1533"/>
                    </a:cubicBezTo>
                    <a:cubicBezTo>
                      <a:pt x="28138" y="1615"/>
                      <a:pt x="27913" y="1717"/>
                      <a:pt x="27688" y="1799"/>
                    </a:cubicBezTo>
                    <a:lnTo>
                      <a:pt x="27484" y="1737"/>
                    </a:lnTo>
                    <a:cubicBezTo>
                      <a:pt x="27422" y="1751"/>
                      <a:pt x="27358" y="1757"/>
                      <a:pt x="27295" y="1757"/>
                    </a:cubicBezTo>
                    <a:cubicBezTo>
                      <a:pt x="27069" y="1757"/>
                      <a:pt x="26847" y="1672"/>
                      <a:pt x="26687" y="1512"/>
                    </a:cubicBezTo>
                    <a:cubicBezTo>
                      <a:pt x="26606" y="1516"/>
                      <a:pt x="26526" y="1517"/>
                      <a:pt x="26446" y="1517"/>
                    </a:cubicBezTo>
                    <a:cubicBezTo>
                      <a:pt x="26021" y="1517"/>
                      <a:pt x="25611" y="1469"/>
                      <a:pt x="25216" y="1349"/>
                    </a:cubicBezTo>
                    <a:cubicBezTo>
                      <a:pt x="25093" y="1329"/>
                      <a:pt x="24970" y="1267"/>
                      <a:pt x="24848" y="1185"/>
                    </a:cubicBezTo>
                    <a:cubicBezTo>
                      <a:pt x="24807" y="1175"/>
                      <a:pt x="24761" y="1170"/>
                      <a:pt x="24715" y="1170"/>
                    </a:cubicBezTo>
                    <a:cubicBezTo>
                      <a:pt x="24669" y="1170"/>
                      <a:pt x="24623" y="1175"/>
                      <a:pt x="24582" y="1185"/>
                    </a:cubicBezTo>
                    <a:cubicBezTo>
                      <a:pt x="24582" y="1206"/>
                      <a:pt x="24562" y="1226"/>
                      <a:pt x="24562" y="1267"/>
                    </a:cubicBezTo>
                    <a:cubicBezTo>
                      <a:pt x="24521" y="1226"/>
                      <a:pt x="24480" y="1206"/>
                      <a:pt x="24439" y="1185"/>
                    </a:cubicBezTo>
                    <a:cubicBezTo>
                      <a:pt x="24357" y="1165"/>
                      <a:pt x="24276" y="1145"/>
                      <a:pt x="24214" y="1124"/>
                    </a:cubicBezTo>
                    <a:lnTo>
                      <a:pt x="23990" y="1165"/>
                    </a:lnTo>
                    <a:cubicBezTo>
                      <a:pt x="23939" y="1175"/>
                      <a:pt x="23887" y="1180"/>
                      <a:pt x="23836" y="1180"/>
                    </a:cubicBezTo>
                    <a:cubicBezTo>
                      <a:pt x="23785" y="1180"/>
                      <a:pt x="23734" y="1175"/>
                      <a:pt x="23683" y="1165"/>
                    </a:cubicBezTo>
                    <a:cubicBezTo>
                      <a:pt x="23499" y="1226"/>
                      <a:pt x="23315" y="1288"/>
                      <a:pt x="23131" y="1349"/>
                    </a:cubicBezTo>
                    <a:cubicBezTo>
                      <a:pt x="23172" y="1533"/>
                      <a:pt x="22886" y="1451"/>
                      <a:pt x="22764" y="1512"/>
                    </a:cubicBezTo>
                    <a:cubicBezTo>
                      <a:pt x="22707" y="1479"/>
                      <a:pt x="22651" y="1464"/>
                      <a:pt x="22595" y="1464"/>
                    </a:cubicBezTo>
                    <a:cubicBezTo>
                      <a:pt x="22549" y="1464"/>
                      <a:pt x="22503" y="1474"/>
                      <a:pt x="22457" y="1492"/>
                    </a:cubicBezTo>
                    <a:cubicBezTo>
                      <a:pt x="22355" y="1553"/>
                      <a:pt x="22253" y="1615"/>
                      <a:pt x="22212" y="1717"/>
                    </a:cubicBezTo>
                    <a:cubicBezTo>
                      <a:pt x="22153" y="1918"/>
                      <a:pt x="22128" y="2003"/>
                      <a:pt x="22022" y="2003"/>
                    </a:cubicBezTo>
                    <a:cubicBezTo>
                      <a:pt x="21945" y="2003"/>
                      <a:pt x="21826" y="1958"/>
                      <a:pt x="21619" y="1880"/>
                    </a:cubicBezTo>
                    <a:cubicBezTo>
                      <a:pt x="21603" y="1880"/>
                      <a:pt x="21574" y="1854"/>
                      <a:pt x="21552" y="1854"/>
                    </a:cubicBezTo>
                    <a:cubicBezTo>
                      <a:pt x="21547" y="1854"/>
                      <a:pt x="21542" y="1856"/>
                      <a:pt x="21538" y="1860"/>
                    </a:cubicBezTo>
                    <a:cubicBezTo>
                      <a:pt x="21538" y="1860"/>
                      <a:pt x="21415" y="1860"/>
                      <a:pt x="21415" y="1880"/>
                    </a:cubicBezTo>
                    <a:cubicBezTo>
                      <a:pt x="21415" y="1962"/>
                      <a:pt x="21333" y="2003"/>
                      <a:pt x="21211" y="2044"/>
                    </a:cubicBezTo>
                    <a:cubicBezTo>
                      <a:pt x="21211" y="2003"/>
                      <a:pt x="21231" y="1982"/>
                      <a:pt x="21251" y="1982"/>
                    </a:cubicBezTo>
                    <a:cubicBezTo>
                      <a:pt x="21272" y="1921"/>
                      <a:pt x="21313" y="1880"/>
                      <a:pt x="21231" y="1839"/>
                    </a:cubicBezTo>
                    <a:cubicBezTo>
                      <a:pt x="21181" y="1814"/>
                      <a:pt x="21130" y="1797"/>
                      <a:pt x="21084" y="1797"/>
                    </a:cubicBezTo>
                    <a:cubicBezTo>
                      <a:pt x="21056" y="1797"/>
                      <a:pt x="21030" y="1803"/>
                      <a:pt x="21006" y="1819"/>
                    </a:cubicBezTo>
                    <a:cubicBezTo>
                      <a:pt x="20863" y="1901"/>
                      <a:pt x="20720" y="1942"/>
                      <a:pt x="20557" y="1962"/>
                    </a:cubicBezTo>
                    <a:cubicBezTo>
                      <a:pt x="20516" y="2146"/>
                      <a:pt x="20311" y="2146"/>
                      <a:pt x="20107" y="2166"/>
                    </a:cubicBezTo>
                    <a:cubicBezTo>
                      <a:pt x="20005" y="2166"/>
                      <a:pt x="19923" y="2207"/>
                      <a:pt x="19882" y="2289"/>
                    </a:cubicBezTo>
                    <a:cubicBezTo>
                      <a:pt x="19821" y="2350"/>
                      <a:pt x="19719" y="2391"/>
                      <a:pt x="19637" y="2391"/>
                    </a:cubicBezTo>
                    <a:cubicBezTo>
                      <a:pt x="19453" y="2412"/>
                      <a:pt x="19290" y="2412"/>
                      <a:pt x="19106" y="2412"/>
                    </a:cubicBezTo>
                    <a:cubicBezTo>
                      <a:pt x="19088" y="2412"/>
                      <a:pt x="19077" y="2412"/>
                      <a:pt x="19070" y="2413"/>
                    </a:cubicBezTo>
                    <a:lnTo>
                      <a:pt x="19070" y="2413"/>
                    </a:lnTo>
                    <a:cubicBezTo>
                      <a:pt x="19077" y="2409"/>
                      <a:pt x="19081" y="2398"/>
                      <a:pt x="19045" y="2371"/>
                    </a:cubicBezTo>
                    <a:cubicBezTo>
                      <a:pt x="19024" y="2350"/>
                      <a:pt x="19024" y="2289"/>
                      <a:pt x="19045" y="2289"/>
                    </a:cubicBezTo>
                    <a:lnTo>
                      <a:pt x="19085" y="2268"/>
                    </a:lnTo>
                    <a:lnTo>
                      <a:pt x="19085" y="2268"/>
                    </a:lnTo>
                    <a:cubicBezTo>
                      <a:pt x="18759" y="2309"/>
                      <a:pt x="18411" y="2289"/>
                      <a:pt x="18002" y="2350"/>
                    </a:cubicBezTo>
                    <a:cubicBezTo>
                      <a:pt x="17859" y="2350"/>
                      <a:pt x="17737" y="2371"/>
                      <a:pt x="17594" y="2391"/>
                    </a:cubicBezTo>
                    <a:lnTo>
                      <a:pt x="17430" y="2432"/>
                    </a:lnTo>
                    <a:cubicBezTo>
                      <a:pt x="17349" y="2493"/>
                      <a:pt x="17267" y="2534"/>
                      <a:pt x="17185" y="2575"/>
                    </a:cubicBezTo>
                    <a:cubicBezTo>
                      <a:pt x="17154" y="2585"/>
                      <a:pt x="17129" y="2590"/>
                      <a:pt x="17106" y="2590"/>
                    </a:cubicBezTo>
                    <a:cubicBezTo>
                      <a:pt x="17083" y="2590"/>
                      <a:pt x="17062" y="2585"/>
                      <a:pt x="17042" y="2575"/>
                    </a:cubicBezTo>
                    <a:cubicBezTo>
                      <a:pt x="17042" y="2575"/>
                      <a:pt x="17001" y="2555"/>
                      <a:pt x="17001" y="2534"/>
                    </a:cubicBezTo>
                    <a:cubicBezTo>
                      <a:pt x="17001" y="2534"/>
                      <a:pt x="17001" y="2514"/>
                      <a:pt x="17001" y="2514"/>
                    </a:cubicBezTo>
                    <a:cubicBezTo>
                      <a:pt x="16797" y="2555"/>
                      <a:pt x="16572" y="2595"/>
                      <a:pt x="16368" y="2636"/>
                    </a:cubicBezTo>
                    <a:cubicBezTo>
                      <a:pt x="15959" y="2718"/>
                      <a:pt x="15550" y="2800"/>
                      <a:pt x="15162" y="2882"/>
                    </a:cubicBezTo>
                    <a:cubicBezTo>
                      <a:pt x="15111" y="2897"/>
                      <a:pt x="15060" y="2905"/>
                      <a:pt x="15010" y="2905"/>
                    </a:cubicBezTo>
                    <a:cubicBezTo>
                      <a:pt x="14862" y="2905"/>
                      <a:pt x="14728" y="2836"/>
                      <a:pt x="14651" y="2698"/>
                    </a:cubicBezTo>
                    <a:cubicBezTo>
                      <a:pt x="14549" y="2738"/>
                      <a:pt x="14447" y="2800"/>
                      <a:pt x="14345" y="2841"/>
                    </a:cubicBezTo>
                    <a:lnTo>
                      <a:pt x="14345" y="2882"/>
                    </a:lnTo>
                    <a:cubicBezTo>
                      <a:pt x="14304" y="2922"/>
                      <a:pt x="14243" y="2963"/>
                      <a:pt x="14181" y="2984"/>
                    </a:cubicBezTo>
                    <a:cubicBezTo>
                      <a:pt x="13854" y="3045"/>
                      <a:pt x="13589" y="3188"/>
                      <a:pt x="13241" y="3270"/>
                    </a:cubicBezTo>
                    <a:cubicBezTo>
                      <a:pt x="13160" y="3270"/>
                      <a:pt x="12976" y="3208"/>
                      <a:pt x="12976" y="3147"/>
                    </a:cubicBezTo>
                    <a:cubicBezTo>
                      <a:pt x="12976" y="3086"/>
                      <a:pt x="12955" y="2984"/>
                      <a:pt x="12935" y="2902"/>
                    </a:cubicBezTo>
                    <a:lnTo>
                      <a:pt x="12894" y="2902"/>
                    </a:lnTo>
                    <a:lnTo>
                      <a:pt x="12465" y="2677"/>
                    </a:lnTo>
                    <a:lnTo>
                      <a:pt x="12301" y="2698"/>
                    </a:lnTo>
                    <a:cubicBezTo>
                      <a:pt x="12092" y="2894"/>
                      <a:pt x="11824" y="2995"/>
                      <a:pt x="11555" y="2995"/>
                    </a:cubicBezTo>
                    <a:cubicBezTo>
                      <a:pt x="11376" y="2995"/>
                      <a:pt x="11197" y="2951"/>
                      <a:pt x="11034" y="2861"/>
                    </a:cubicBezTo>
                    <a:lnTo>
                      <a:pt x="10707" y="2820"/>
                    </a:lnTo>
                    <a:lnTo>
                      <a:pt x="10687" y="2820"/>
                    </a:lnTo>
                    <a:cubicBezTo>
                      <a:pt x="10544" y="2922"/>
                      <a:pt x="10381" y="2984"/>
                      <a:pt x="10217" y="3004"/>
                    </a:cubicBezTo>
                    <a:cubicBezTo>
                      <a:pt x="10156" y="3004"/>
                      <a:pt x="10115" y="2984"/>
                      <a:pt x="10074" y="2963"/>
                    </a:cubicBezTo>
                    <a:cubicBezTo>
                      <a:pt x="10054" y="2943"/>
                      <a:pt x="10033" y="2922"/>
                      <a:pt x="10033" y="2902"/>
                    </a:cubicBezTo>
                    <a:cubicBezTo>
                      <a:pt x="10054" y="2861"/>
                      <a:pt x="10054" y="2800"/>
                      <a:pt x="10094" y="2759"/>
                    </a:cubicBezTo>
                    <a:cubicBezTo>
                      <a:pt x="10115" y="2718"/>
                      <a:pt x="10135" y="2677"/>
                      <a:pt x="10115" y="2616"/>
                    </a:cubicBezTo>
                    <a:cubicBezTo>
                      <a:pt x="10094" y="2595"/>
                      <a:pt x="10074" y="2575"/>
                      <a:pt x="10054" y="2555"/>
                    </a:cubicBezTo>
                    <a:cubicBezTo>
                      <a:pt x="10033" y="2534"/>
                      <a:pt x="9972" y="2514"/>
                      <a:pt x="9951" y="2514"/>
                    </a:cubicBezTo>
                    <a:cubicBezTo>
                      <a:pt x="9891" y="2526"/>
                      <a:pt x="9845" y="2559"/>
                      <a:pt x="9796" y="2559"/>
                    </a:cubicBezTo>
                    <a:cubicBezTo>
                      <a:pt x="9762" y="2559"/>
                      <a:pt x="9728" y="2543"/>
                      <a:pt x="9686" y="2493"/>
                    </a:cubicBezTo>
                    <a:cubicBezTo>
                      <a:pt x="9645" y="2432"/>
                      <a:pt x="9563" y="2391"/>
                      <a:pt x="9502" y="2391"/>
                    </a:cubicBezTo>
                    <a:cubicBezTo>
                      <a:pt x="9486" y="2392"/>
                      <a:pt x="9472" y="2393"/>
                      <a:pt x="9458" y="2393"/>
                    </a:cubicBezTo>
                    <a:cubicBezTo>
                      <a:pt x="9229" y="2393"/>
                      <a:pt x="9168" y="2243"/>
                      <a:pt x="9052" y="2166"/>
                    </a:cubicBezTo>
                    <a:cubicBezTo>
                      <a:pt x="8991" y="2125"/>
                      <a:pt x="9032" y="2105"/>
                      <a:pt x="9114" y="2105"/>
                    </a:cubicBezTo>
                    <a:cubicBezTo>
                      <a:pt x="9139" y="2107"/>
                      <a:pt x="9162" y="2108"/>
                      <a:pt x="9184" y="2108"/>
                    </a:cubicBezTo>
                    <a:cubicBezTo>
                      <a:pt x="9375" y="2108"/>
                      <a:pt x="9441" y="2029"/>
                      <a:pt x="9441" y="1901"/>
                    </a:cubicBezTo>
                    <a:cubicBezTo>
                      <a:pt x="9441" y="1860"/>
                      <a:pt x="9441" y="1819"/>
                      <a:pt x="9441" y="1778"/>
                    </a:cubicBezTo>
                    <a:cubicBezTo>
                      <a:pt x="9236" y="1717"/>
                      <a:pt x="9011" y="1635"/>
                      <a:pt x="8807" y="1574"/>
                    </a:cubicBezTo>
                    <a:cubicBezTo>
                      <a:pt x="8776" y="1564"/>
                      <a:pt x="8751" y="1558"/>
                      <a:pt x="8725" y="1558"/>
                    </a:cubicBezTo>
                    <a:cubicBezTo>
                      <a:pt x="8700" y="1558"/>
                      <a:pt x="8674" y="1564"/>
                      <a:pt x="8644" y="1574"/>
                    </a:cubicBezTo>
                    <a:cubicBezTo>
                      <a:pt x="8378" y="1655"/>
                      <a:pt x="8112" y="1737"/>
                      <a:pt x="7847" y="1819"/>
                    </a:cubicBezTo>
                    <a:cubicBezTo>
                      <a:pt x="7867" y="1880"/>
                      <a:pt x="7888" y="1942"/>
                      <a:pt x="7908" y="2003"/>
                    </a:cubicBezTo>
                    <a:cubicBezTo>
                      <a:pt x="7969" y="2085"/>
                      <a:pt x="7969" y="2166"/>
                      <a:pt x="7847" y="2228"/>
                    </a:cubicBezTo>
                    <a:cubicBezTo>
                      <a:pt x="7785" y="2248"/>
                      <a:pt x="7724" y="2289"/>
                      <a:pt x="7663" y="2330"/>
                    </a:cubicBezTo>
                    <a:cubicBezTo>
                      <a:pt x="7612" y="2360"/>
                      <a:pt x="7550" y="2376"/>
                      <a:pt x="7489" y="2376"/>
                    </a:cubicBezTo>
                    <a:cubicBezTo>
                      <a:pt x="7428" y="2376"/>
                      <a:pt x="7367" y="2360"/>
                      <a:pt x="7315" y="2330"/>
                    </a:cubicBezTo>
                    <a:cubicBezTo>
                      <a:pt x="7254" y="2289"/>
                      <a:pt x="7213" y="2268"/>
                      <a:pt x="7172" y="2248"/>
                    </a:cubicBezTo>
                    <a:cubicBezTo>
                      <a:pt x="7086" y="2199"/>
                      <a:pt x="6992" y="2172"/>
                      <a:pt x="6899" y="2172"/>
                    </a:cubicBezTo>
                    <a:cubicBezTo>
                      <a:pt x="6839" y="2172"/>
                      <a:pt x="6779" y="2183"/>
                      <a:pt x="6723" y="2207"/>
                    </a:cubicBezTo>
                    <a:cubicBezTo>
                      <a:pt x="6580" y="2248"/>
                      <a:pt x="6478" y="2330"/>
                      <a:pt x="6355" y="2371"/>
                    </a:cubicBezTo>
                    <a:cubicBezTo>
                      <a:pt x="6263" y="2417"/>
                      <a:pt x="6171" y="2440"/>
                      <a:pt x="6079" y="2440"/>
                    </a:cubicBezTo>
                    <a:cubicBezTo>
                      <a:pt x="6049" y="2440"/>
                      <a:pt x="6018" y="2437"/>
                      <a:pt x="5987" y="2432"/>
                    </a:cubicBezTo>
                    <a:cubicBezTo>
                      <a:pt x="5883" y="2432"/>
                      <a:pt x="5768" y="2389"/>
                      <a:pt x="5674" y="2389"/>
                    </a:cubicBezTo>
                    <a:cubicBezTo>
                      <a:pt x="5639" y="2389"/>
                      <a:pt x="5606" y="2395"/>
                      <a:pt x="5579" y="2412"/>
                    </a:cubicBezTo>
                    <a:cubicBezTo>
                      <a:pt x="5435" y="2514"/>
                      <a:pt x="5313" y="2657"/>
                      <a:pt x="5395" y="2841"/>
                    </a:cubicBezTo>
                    <a:cubicBezTo>
                      <a:pt x="5395" y="2841"/>
                      <a:pt x="5415" y="2861"/>
                      <a:pt x="5415" y="2882"/>
                    </a:cubicBezTo>
                    <a:cubicBezTo>
                      <a:pt x="5456" y="3045"/>
                      <a:pt x="5313" y="3188"/>
                      <a:pt x="5088" y="3229"/>
                    </a:cubicBezTo>
                    <a:cubicBezTo>
                      <a:pt x="5027" y="3229"/>
                      <a:pt x="4986" y="3229"/>
                      <a:pt x="4925" y="3208"/>
                    </a:cubicBezTo>
                    <a:cubicBezTo>
                      <a:pt x="4884" y="3188"/>
                      <a:pt x="4843" y="3147"/>
                      <a:pt x="4782" y="3127"/>
                    </a:cubicBezTo>
                    <a:cubicBezTo>
                      <a:pt x="4700" y="3127"/>
                      <a:pt x="4618" y="3086"/>
                      <a:pt x="4557" y="3025"/>
                    </a:cubicBezTo>
                    <a:cubicBezTo>
                      <a:pt x="4312" y="3208"/>
                      <a:pt x="4026" y="3331"/>
                      <a:pt x="3719" y="3392"/>
                    </a:cubicBezTo>
                    <a:cubicBezTo>
                      <a:pt x="3648" y="3411"/>
                      <a:pt x="3575" y="3420"/>
                      <a:pt x="3502" y="3420"/>
                    </a:cubicBezTo>
                    <a:cubicBezTo>
                      <a:pt x="3257" y="3420"/>
                      <a:pt x="3008" y="3320"/>
                      <a:pt x="2820" y="3147"/>
                    </a:cubicBezTo>
                    <a:lnTo>
                      <a:pt x="2616" y="3127"/>
                    </a:lnTo>
                    <a:cubicBezTo>
                      <a:pt x="2513" y="3208"/>
                      <a:pt x="2370" y="3270"/>
                      <a:pt x="2227" y="3311"/>
                    </a:cubicBezTo>
                    <a:cubicBezTo>
                      <a:pt x="2000" y="3386"/>
                      <a:pt x="1761" y="3428"/>
                      <a:pt x="1528" y="3428"/>
                    </a:cubicBezTo>
                    <a:cubicBezTo>
                      <a:pt x="1447" y="3428"/>
                      <a:pt x="1367" y="3423"/>
                      <a:pt x="1287" y="3413"/>
                    </a:cubicBezTo>
                    <a:cubicBezTo>
                      <a:pt x="1083" y="3535"/>
                      <a:pt x="879" y="3638"/>
                      <a:pt x="654" y="3699"/>
                    </a:cubicBezTo>
                    <a:cubicBezTo>
                      <a:pt x="490" y="3719"/>
                      <a:pt x="347" y="3740"/>
                      <a:pt x="184" y="3740"/>
                    </a:cubicBezTo>
                    <a:cubicBezTo>
                      <a:pt x="123" y="3801"/>
                      <a:pt x="61" y="3862"/>
                      <a:pt x="0" y="3924"/>
                    </a:cubicBezTo>
                    <a:lnTo>
                      <a:pt x="0" y="35351"/>
                    </a:lnTo>
                    <a:lnTo>
                      <a:pt x="7438" y="35351"/>
                    </a:lnTo>
                    <a:cubicBezTo>
                      <a:pt x="7499" y="35331"/>
                      <a:pt x="7540" y="35331"/>
                      <a:pt x="7602" y="35331"/>
                    </a:cubicBezTo>
                    <a:cubicBezTo>
                      <a:pt x="7663" y="35310"/>
                      <a:pt x="7724" y="35290"/>
                      <a:pt x="7745" y="35229"/>
                    </a:cubicBezTo>
                    <a:cubicBezTo>
                      <a:pt x="7785" y="35167"/>
                      <a:pt x="7826" y="35086"/>
                      <a:pt x="7847" y="35024"/>
                    </a:cubicBezTo>
                    <a:cubicBezTo>
                      <a:pt x="7888" y="35024"/>
                      <a:pt x="7928" y="35004"/>
                      <a:pt x="7969" y="35004"/>
                    </a:cubicBezTo>
                    <a:cubicBezTo>
                      <a:pt x="8051" y="34902"/>
                      <a:pt x="8153" y="34820"/>
                      <a:pt x="8276" y="34779"/>
                    </a:cubicBezTo>
                    <a:cubicBezTo>
                      <a:pt x="8215" y="34697"/>
                      <a:pt x="8153" y="34636"/>
                      <a:pt x="8112" y="34575"/>
                    </a:cubicBezTo>
                    <a:cubicBezTo>
                      <a:pt x="8031" y="34473"/>
                      <a:pt x="8051" y="34329"/>
                      <a:pt x="8174" y="34289"/>
                    </a:cubicBezTo>
                    <a:cubicBezTo>
                      <a:pt x="8215" y="34248"/>
                      <a:pt x="8255" y="34227"/>
                      <a:pt x="8317" y="34227"/>
                    </a:cubicBezTo>
                    <a:cubicBezTo>
                      <a:pt x="8358" y="34207"/>
                      <a:pt x="8378" y="34207"/>
                      <a:pt x="8419" y="34186"/>
                    </a:cubicBezTo>
                    <a:lnTo>
                      <a:pt x="8541" y="34125"/>
                    </a:lnTo>
                    <a:lnTo>
                      <a:pt x="8582" y="34125"/>
                    </a:lnTo>
                    <a:cubicBezTo>
                      <a:pt x="8582" y="33892"/>
                      <a:pt x="8785" y="33715"/>
                      <a:pt x="9015" y="33715"/>
                    </a:cubicBezTo>
                    <a:cubicBezTo>
                      <a:pt x="9027" y="33715"/>
                      <a:pt x="9040" y="33715"/>
                      <a:pt x="9052" y="33716"/>
                    </a:cubicBezTo>
                    <a:cubicBezTo>
                      <a:pt x="9246" y="33744"/>
                      <a:pt x="9252" y="33734"/>
                      <a:pt x="9211" y="33795"/>
                    </a:cubicBezTo>
                    <a:lnTo>
                      <a:pt x="9211" y="33795"/>
                    </a:lnTo>
                    <a:cubicBezTo>
                      <a:pt x="9284" y="33710"/>
                      <a:pt x="9393" y="33655"/>
                      <a:pt x="9502" y="33655"/>
                    </a:cubicBezTo>
                    <a:lnTo>
                      <a:pt x="9522" y="33655"/>
                    </a:lnTo>
                    <a:cubicBezTo>
                      <a:pt x="9622" y="33555"/>
                      <a:pt x="9753" y="33505"/>
                      <a:pt x="9878" y="33505"/>
                    </a:cubicBezTo>
                    <a:cubicBezTo>
                      <a:pt x="9931" y="33505"/>
                      <a:pt x="9984" y="33514"/>
                      <a:pt x="10033" y="33533"/>
                    </a:cubicBezTo>
                    <a:cubicBezTo>
                      <a:pt x="10113" y="33573"/>
                      <a:pt x="10312" y="33652"/>
                      <a:pt x="10280" y="33713"/>
                    </a:cubicBezTo>
                    <a:lnTo>
                      <a:pt x="10280" y="33713"/>
                    </a:lnTo>
                    <a:cubicBezTo>
                      <a:pt x="10352" y="33593"/>
                      <a:pt x="10479" y="33533"/>
                      <a:pt x="10605" y="33533"/>
                    </a:cubicBezTo>
                    <a:cubicBezTo>
                      <a:pt x="10733" y="33533"/>
                      <a:pt x="10861" y="33594"/>
                      <a:pt x="10932" y="33716"/>
                    </a:cubicBezTo>
                    <a:cubicBezTo>
                      <a:pt x="11014" y="33778"/>
                      <a:pt x="11137" y="33839"/>
                      <a:pt x="11239" y="33859"/>
                    </a:cubicBezTo>
                    <a:cubicBezTo>
                      <a:pt x="11382" y="33880"/>
                      <a:pt x="11484" y="33982"/>
                      <a:pt x="11525" y="34125"/>
                    </a:cubicBezTo>
                    <a:cubicBezTo>
                      <a:pt x="11627" y="34146"/>
                      <a:pt x="11709" y="34207"/>
                      <a:pt x="11790" y="34268"/>
                    </a:cubicBezTo>
                    <a:cubicBezTo>
                      <a:pt x="12015" y="34186"/>
                      <a:pt x="12281" y="34146"/>
                      <a:pt x="12547" y="34146"/>
                    </a:cubicBezTo>
                    <a:cubicBezTo>
                      <a:pt x="12669" y="34146"/>
                      <a:pt x="12792" y="34186"/>
                      <a:pt x="12873" y="34248"/>
                    </a:cubicBezTo>
                    <a:cubicBezTo>
                      <a:pt x="12996" y="34248"/>
                      <a:pt x="13098" y="34207"/>
                      <a:pt x="13221" y="34146"/>
                    </a:cubicBezTo>
                    <a:lnTo>
                      <a:pt x="13323" y="34146"/>
                    </a:lnTo>
                    <a:cubicBezTo>
                      <a:pt x="13405" y="34146"/>
                      <a:pt x="13507" y="34207"/>
                      <a:pt x="13609" y="34227"/>
                    </a:cubicBezTo>
                    <a:cubicBezTo>
                      <a:pt x="13633" y="34233"/>
                      <a:pt x="13657" y="34236"/>
                      <a:pt x="13679" y="34236"/>
                    </a:cubicBezTo>
                    <a:cubicBezTo>
                      <a:pt x="13733" y="34236"/>
                      <a:pt x="13779" y="34221"/>
                      <a:pt x="13793" y="34207"/>
                    </a:cubicBezTo>
                    <a:cubicBezTo>
                      <a:pt x="13916" y="34115"/>
                      <a:pt x="14050" y="34069"/>
                      <a:pt x="14187" y="34069"/>
                    </a:cubicBezTo>
                    <a:cubicBezTo>
                      <a:pt x="14232" y="34069"/>
                      <a:pt x="14278" y="34074"/>
                      <a:pt x="14324" y="34084"/>
                    </a:cubicBezTo>
                    <a:cubicBezTo>
                      <a:pt x="14365" y="34105"/>
                      <a:pt x="14426" y="34105"/>
                      <a:pt x="14467" y="34125"/>
                    </a:cubicBezTo>
                    <a:lnTo>
                      <a:pt x="14508" y="34125"/>
                    </a:lnTo>
                    <a:cubicBezTo>
                      <a:pt x="14529" y="34125"/>
                      <a:pt x="14529" y="34105"/>
                      <a:pt x="14549" y="34105"/>
                    </a:cubicBezTo>
                    <a:cubicBezTo>
                      <a:pt x="14549" y="34084"/>
                      <a:pt x="14570" y="34064"/>
                      <a:pt x="14570" y="34043"/>
                    </a:cubicBezTo>
                    <a:cubicBezTo>
                      <a:pt x="14590" y="34003"/>
                      <a:pt x="14610" y="33962"/>
                      <a:pt x="14631" y="33941"/>
                    </a:cubicBezTo>
                    <a:cubicBezTo>
                      <a:pt x="14692" y="33859"/>
                      <a:pt x="14631" y="33737"/>
                      <a:pt x="14753" y="33696"/>
                    </a:cubicBezTo>
                    <a:cubicBezTo>
                      <a:pt x="14856" y="33655"/>
                      <a:pt x="14958" y="33614"/>
                      <a:pt x="15060" y="33594"/>
                    </a:cubicBezTo>
                    <a:lnTo>
                      <a:pt x="15060" y="33594"/>
                    </a:lnTo>
                    <a:lnTo>
                      <a:pt x="14999" y="33655"/>
                    </a:lnTo>
                    <a:cubicBezTo>
                      <a:pt x="14958" y="33676"/>
                      <a:pt x="14937" y="33716"/>
                      <a:pt x="14917" y="33737"/>
                    </a:cubicBezTo>
                    <a:cubicBezTo>
                      <a:pt x="14978" y="33778"/>
                      <a:pt x="15019" y="33819"/>
                      <a:pt x="15060" y="33880"/>
                    </a:cubicBezTo>
                    <a:cubicBezTo>
                      <a:pt x="15121" y="33849"/>
                      <a:pt x="15188" y="33834"/>
                      <a:pt x="15254" y="33834"/>
                    </a:cubicBezTo>
                    <a:cubicBezTo>
                      <a:pt x="15320" y="33834"/>
                      <a:pt x="15387" y="33849"/>
                      <a:pt x="15448" y="33880"/>
                    </a:cubicBezTo>
                    <a:cubicBezTo>
                      <a:pt x="15489" y="33859"/>
                      <a:pt x="15530" y="33839"/>
                      <a:pt x="15571" y="33819"/>
                    </a:cubicBezTo>
                    <a:lnTo>
                      <a:pt x="15775" y="33737"/>
                    </a:lnTo>
                    <a:cubicBezTo>
                      <a:pt x="15905" y="33691"/>
                      <a:pt x="16041" y="33668"/>
                      <a:pt x="16177" y="33668"/>
                    </a:cubicBezTo>
                    <a:cubicBezTo>
                      <a:pt x="16402" y="33668"/>
                      <a:pt x="16626" y="33732"/>
                      <a:pt x="16817" y="33859"/>
                    </a:cubicBezTo>
                    <a:cubicBezTo>
                      <a:pt x="17083" y="33778"/>
                      <a:pt x="17349" y="33737"/>
                      <a:pt x="17635" y="33737"/>
                    </a:cubicBezTo>
                    <a:lnTo>
                      <a:pt x="17573" y="33635"/>
                    </a:lnTo>
                    <a:lnTo>
                      <a:pt x="17839" y="33553"/>
                    </a:lnTo>
                    <a:cubicBezTo>
                      <a:pt x="17890" y="33485"/>
                      <a:pt x="17969" y="33446"/>
                      <a:pt x="18052" y="33446"/>
                    </a:cubicBezTo>
                    <a:cubicBezTo>
                      <a:pt x="18070" y="33446"/>
                      <a:pt x="18087" y="33447"/>
                      <a:pt x="18105" y="33451"/>
                    </a:cubicBezTo>
                    <a:cubicBezTo>
                      <a:pt x="18166" y="33410"/>
                      <a:pt x="18207" y="33389"/>
                      <a:pt x="18268" y="33349"/>
                    </a:cubicBezTo>
                    <a:cubicBezTo>
                      <a:pt x="18309" y="33308"/>
                      <a:pt x="18370" y="33287"/>
                      <a:pt x="18432" y="33287"/>
                    </a:cubicBezTo>
                    <a:cubicBezTo>
                      <a:pt x="18432" y="33349"/>
                      <a:pt x="18472" y="33389"/>
                      <a:pt x="18575" y="33410"/>
                    </a:cubicBezTo>
                    <a:cubicBezTo>
                      <a:pt x="18677" y="33369"/>
                      <a:pt x="18779" y="33308"/>
                      <a:pt x="18881" y="33267"/>
                    </a:cubicBezTo>
                    <a:cubicBezTo>
                      <a:pt x="18902" y="33165"/>
                      <a:pt x="19024" y="33124"/>
                      <a:pt x="19106" y="33042"/>
                    </a:cubicBezTo>
                    <a:cubicBezTo>
                      <a:pt x="19126" y="33042"/>
                      <a:pt x="19126" y="33042"/>
                      <a:pt x="19147" y="33063"/>
                    </a:cubicBezTo>
                    <a:cubicBezTo>
                      <a:pt x="19167" y="33083"/>
                      <a:pt x="19208" y="33124"/>
                      <a:pt x="19228" y="33144"/>
                    </a:cubicBezTo>
                    <a:cubicBezTo>
                      <a:pt x="19596" y="33063"/>
                      <a:pt x="19944" y="32981"/>
                      <a:pt x="20311" y="32940"/>
                    </a:cubicBezTo>
                    <a:cubicBezTo>
                      <a:pt x="20761" y="32858"/>
                      <a:pt x="21170" y="32797"/>
                      <a:pt x="21558" y="32756"/>
                    </a:cubicBezTo>
                    <a:cubicBezTo>
                      <a:pt x="21653" y="32677"/>
                      <a:pt x="21773" y="32647"/>
                      <a:pt x="21888" y="32647"/>
                    </a:cubicBezTo>
                    <a:cubicBezTo>
                      <a:pt x="21922" y="32647"/>
                      <a:pt x="21955" y="32649"/>
                      <a:pt x="21987" y="32654"/>
                    </a:cubicBezTo>
                    <a:cubicBezTo>
                      <a:pt x="22028" y="32654"/>
                      <a:pt x="22048" y="32674"/>
                      <a:pt x="22069" y="32695"/>
                    </a:cubicBezTo>
                    <a:cubicBezTo>
                      <a:pt x="22165" y="32689"/>
                      <a:pt x="22259" y="32686"/>
                      <a:pt x="22351" y="32686"/>
                    </a:cubicBezTo>
                    <a:cubicBezTo>
                      <a:pt x="22575" y="32686"/>
                      <a:pt x="22792" y="32701"/>
                      <a:pt x="23009" y="32715"/>
                    </a:cubicBezTo>
                    <a:cubicBezTo>
                      <a:pt x="23070" y="32715"/>
                      <a:pt x="23131" y="32736"/>
                      <a:pt x="23193" y="32756"/>
                    </a:cubicBezTo>
                    <a:cubicBezTo>
                      <a:pt x="23213" y="32756"/>
                      <a:pt x="23234" y="32736"/>
                      <a:pt x="23254" y="32736"/>
                    </a:cubicBezTo>
                    <a:cubicBezTo>
                      <a:pt x="23479" y="32654"/>
                      <a:pt x="23704" y="32552"/>
                      <a:pt x="23949" y="32470"/>
                    </a:cubicBezTo>
                    <a:lnTo>
                      <a:pt x="24133" y="32531"/>
                    </a:lnTo>
                    <a:cubicBezTo>
                      <a:pt x="24199" y="32518"/>
                      <a:pt x="24265" y="32511"/>
                      <a:pt x="24329" y="32511"/>
                    </a:cubicBezTo>
                    <a:cubicBezTo>
                      <a:pt x="24561" y="32511"/>
                      <a:pt x="24774" y="32596"/>
                      <a:pt x="24950" y="32756"/>
                    </a:cubicBezTo>
                    <a:cubicBezTo>
                      <a:pt x="25028" y="32753"/>
                      <a:pt x="25105" y="32751"/>
                      <a:pt x="25183" y="32751"/>
                    </a:cubicBezTo>
                    <a:cubicBezTo>
                      <a:pt x="25595" y="32751"/>
                      <a:pt x="26005" y="32799"/>
                      <a:pt x="26401" y="32920"/>
                    </a:cubicBezTo>
                    <a:cubicBezTo>
                      <a:pt x="26544" y="32940"/>
                      <a:pt x="26666" y="33001"/>
                      <a:pt x="26769" y="33083"/>
                    </a:cubicBezTo>
                    <a:cubicBezTo>
                      <a:pt x="26820" y="33093"/>
                      <a:pt x="26866" y="33098"/>
                      <a:pt x="26912" y="33098"/>
                    </a:cubicBezTo>
                    <a:cubicBezTo>
                      <a:pt x="26958" y="33098"/>
                      <a:pt x="27004" y="33093"/>
                      <a:pt x="27055" y="33083"/>
                    </a:cubicBezTo>
                    <a:cubicBezTo>
                      <a:pt x="27055" y="33063"/>
                      <a:pt x="27055" y="33042"/>
                      <a:pt x="27075" y="33022"/>
                    </a:cubicBezTo>
                    <a:cubicBezTo>
                      <a:pt x="27116" y="33042"/>
                      <a:pt x="27157" y="33063"/>
                      <a:pt x="27198" y="33083"/>
                    </a:cubicBezTo>
                    <a:cubicBezTo>
                      <a:pt x="27280" y="33103"/>
                      <a:pt x="27341" y="33124"/>
                      <a:pt x="27423" y="33144"/>
                    </a:cubicBezTo>
                    <a:cubicBezTo>
                      <a:pt x="27484" y="33124"/>
                      <a:pt x="27566" y="33103"/>
                      <a:pt x="27647" y="33103"/>
                    </a:cubicBezTo>
                    <a:cubicBezTo>
                      <a:pt x="27678" y="33134"/>
                      <a:pt x="27724" y="33149"/>
                      <a:pt x="27770" y="33149"/>
                    </a:cubicBezTo>
                    <a:cubicBezTo>
                      <a:pt x="27816" y="33149"/>
                      <a:pt x="27862" y="33134"/>
                      <a:pt x="27893" y="33103"/>
                    </a:cubicBezTo>
                    <a:lnTo>
                      <a:pt x="27954" y="33103"/>
                    </a:lnTo>
                    <a:cubicBezTo>
                      <a:pt x="28138" y="33042"/>
                      <a:pt x="28322" y="32981"/>
                      <a:pt x="28506" y="32940"/>
                    </a:cubicBezTo>
                    <a:cubicBezTo>
                      <a:pt x="28465" y="32736"/>
                      <a:pt x="28751" y="32817"/>
                      <a:pt x="28873" y="32776"/>
                    </a:cubicBezTo>
                    <a:cubicBezTo>
                      <a:pt x="28924" y="32797"/>
                      <a:pt x="28976" y="32807"/>
                      <a:pt x="29027" y="32807"/>
                    </a:cubicBezTo>
                    <a:cubicBezTo>
                      <a:pt x="29078" y="32807"/>
                      <a:pt x="29129" y="32797"/>
                      <a:pt x="29180" y="32776"/>
                    </a:cubicBezTo>
                    <a:cubicBezTo>
                      <a:pt x="29282" y="32715"/>
                      <a:pt x="29405" y="32674"/>
                      <a:pt x="29425" y="32552"/>
                    </a:cubicBezTo>
                    <a:cubicBezTo>
                      <a:pt x="29484" y="32351"/>
                      <a:pt x="29509" y="32266"/>
                      <a:pt x="29615" y="32266"/>
                    </a:cubicBezTo>
                    <a:cubicBezTo>
                      <a:pt x="29692" y="32266"/>
                      <a:pt x="29811" y="32311"/>
                      <a:pt x="30018" y="32388"/>
                    </a:cubicBezTo>
                    <a:cubicBezTo>
                      <a:pt x="30038" y="32388"/>
                      <a:pt x="30079" y="32429"/>
                      <a:pt x="30099" y="32429"/>
                    </a:cubicBezTo>
                    <a:cubicBezTo>
                      <a:pt x="30099" y="32429"/>
                      <a:pt x="30222" y="32409"/>
                      <a:pt x="30222" y="32388"/>
                    </a:cubicBezTo>
                    <a:cubicBezTo>
                      <a:pt x="30222" y="32306"/>
                      <a:pt x="30304" y="32266"/>
                      <a:pt x="30426" y="32245"/>
                    </a:cubicBezTo>
                    <a:lnTo>
                      <a:pt x="30426" y="32245"/>
                    </a:lnTo>
                    <a:cubicBezTo>
                      <a:pt x="30406" y="32266"/>
                      <a:pt x="30406" y="32286"/>
                      <a:pt x="30385" y="32306"/>
                    </a:cubicBezTo>
                    <a:cubicBezTo>
                      <a:pt x="30365" y="32347"/>
                      <a:pt x="30324" y="32388"/>
                      <a:pt x="30406" y="32429"/>
                    </a:cubicBezTo>
                    <a:cubicBezTo>
                      <a:pt x="30458" y="32455"/>
                      <a:pt x="30509" y="32481"/>
                      <a:pt x="30556" y="32481"/>
                    </a:cubicBezTo>
                    <a:cubicBezTo>
                      <a:pt x="30583" y="32481"/>
                      <a:pt x="30608" y="32472"/>
                      <a:pt x="30631" y="32450"/>
                    </a:cubicBezTo>
                    <a:cubicBezTo>
                      <a:pt x="30774" y="32368"/>
                      <a:pt x="30917" y="32327"/>
                      <a:pt x="31080" y="32306"/>
                    </a:cubicBezTo>
                    <a:cubicBezTo>
                      <a:pt x="31121" y="32143"/>
                      <a:pt x="31325" y="32123"/>
                      <a:pt x="31530" y="32102"/>
                    </a:cubicBezTo>
                    <a:cubicBezTo>
                      <a:pt x="31632" y="32102"/>
                      <a:pt x="31714" y="32061"/>
                      <a:pt x="31755" y="31980"/>
                    </a:cubicBezTo>
                    <a:cubicBezTo>
                      <a:pt x="31816" y="31918"/>
                      <a:pt x="31918" y="31877"/>
                      <a:pt x="32000" y="31877"/>
                    </a:cubicBezTo>
                    <a:cubicBezTo>
                      <a:pt x="32184" y="31877"/>
                      <a:pt x="32347" y="31857"/>
                      <a:pt x="32531" y="31857"/>
                    </a:cubicBezTo>
                    <a:cubicBezTo>
                      <a:pt x="32549" y="31857"/>
                      <a:pt x="32560" y="31856"/>
                      <a:pt x="32567" y="31856"/>
                    </a:cubicBezTo>
                    <a:lnTo>
                      <a:pt x="32567" y="31856"/>
                    </a:lnTo>
                    <a:cubicBezTo>
                      <a:pt x="32560" y="31860"/>
                      <a:pt x="32556" y="31871"/>
                      <a:pt x="32592" y="31898"/>
                    </a:cubicBezTo>
                    <a:cubicBezTo>
                      <a:pt x="32611" y="31917"/>
                      <a:pt x="32613" y="31970"/>
                      <a:pt x="32597" y="31995"/>
                    </a:cubicBezTo>
                    <a:lnTo>
                      <a:pt x="32597" y="31995"/>
                    </a:lnTo>
                    <a:cubicBezTo>
                      <a:pt x="32911" y="31959"/>
                      <a:pt x="33245" y="31957"/>
                      <a:pt x="33635" y="31918"/>
                    </a:cubicBezTo>
                    <a:cubicBezTo>
                      <a:pt x="33778" y="31898"/>
                      <a:pt x="33921" y="31877"/>
                      <a:pt x="34043" y="31857"/>
                    </a:cubicBezTo>
                    <a:lnTo>
                      <a:pt x="34207" y="31816"/>
                    </a:lnTo>
                    <a:cubicBezTo>
                      <a:pt x="34288" y="31755"/>
                      <a:pt x="34370" y="31714"/>
                      <a:pt x="34452" y="31673"/>
                    </a:cubicBezTo>
                    <a:lnTo>
                      <a:pt x="34595" y="31673"/>
                    </a:lnTo>
                    <a:cubicBezTo>
                      <a:pt x="34615" y="31693"/>
                      <a:pt x="34636" y="31693"/>
                      <a:pt x="34636" y="31714"/>
                    </a:cubicBezTo>
                    <a:lnTo>
                      <a:pt x="34636" y="31734"/>
                    </a:lnTo>
                    <a:cubicBezTo>
                      <a:pt x="34840" y="31693"/>
                      <a:pt x="35065" y="31673"/>
                      <a:pt x="35269" y="31632"/>
                    </a:cubicBezTo>
                    <a:cubicBezTo>
                      <a:pt x="35678" y="31550"/>
                      <a:pt x="36087" y="31448"/>
                      <a:pt x="36475" y="31367"/>
                    </a:cubicBezTo>
                    <a:cubicBezTo>
                      <a:pt x="36521" y="31353"/>
                      <a:pt x="36567" y="31346"/>
                      <a:pt x="36612" y="31346"/>
                    </a:cubicBezTo>
                    <a:cubicBezTo>
                      <a:pt x="36766" y="31346"/>
                      <a:pt x="36907" y="31424"/>
                      <a:pt x="36986" y="31550"/>
                    </a:cubicBezTo>
                    <a:cubicBezTo>
                      <a:pt x="37088" y="31510"/>
                      <a:pt x="37190" y="31469"/>
                      <a:pt x="37292" y="31428"/>
                    </a:cubicBezTo>
                    <a:lnTo>
                      <a:pt x="37292" y="31367"/>
                    </a:lnTo>
                    <a:cubicBezTo>
                      <a:pt x="37333" y="31326"/>
                      <a:pt x="37394" y="31305"/>
                      <a:pt x="37456" y="31285"/>
                    </a:cubicBezTo>
                    <a:cubicBezTo>
                      <a:pt x="37783" y="31203"/>
                      <a:pt x="38069" y="31060"/>
                      <a:pt x="38396" y="30999"/>
                    </a:cubicBezTo>
                    <a:cubicBezTo>
                      <a:pt x="38407" y="30996"/>
                      <a:pt x="38419" y="30995"/>
                      <a:pt x="38433" y="30995"/>
                    </a:cubicBezTo>
                    <a:cubicBezTo>
                      <a:pt x="38523" y="30995"/>
                      <a:pt x="38661" y="31048"/>
                      <a:pt x="38661" y="31101"/>
                    </a:cubicBezTo>
                    <a:cubicBezTo>
                      <a:pt x="38661" y="31162"/>
                      <a:pt x="38682" y="31285"/>
                      <a:pt x="38702" y="31367"/>
                    </a:cubicBezTo>
                    <a:lnTo>
                      <a:pt x="38743" y="31367"/>
                    </a:lnTo>
                    <a:lnTo>
                      <a:pt x="39172" y="31571"/>
                    </a:lnTo>
                    <a:lnTo>
                      <a:pt x="39336" y="31550"/>
                    </a:lnTo>
                    <a:cubicBezTo>
                      <a:pt x="39542" y="31368"/>
                      <a:pt x="39807" y="31272"/>
                      <a:pt x="40074" y="31272"/>
                    </a:cubicBezTo>
                    <a:cubicBezTo>
                      <a:pt x="40255" y="31272"/>
                      <a:pt x="40437" y="31316"/>
                      <a:pt x="40603" y="31407"/>
                    </a:cubicBezTo>
                    <a:lnTo>
                      <a:pt x="40909" y="31446"/>
                    </a:lnTo>
                    <a:lnTo>
                      <a:pt x="40909" y="31446"/>
                    </a:lnTo>
                    <a:lnTo>
                      <a:pt x="40909" y="82"/>
                    </a:lnTo>
                    <a:lnTo>
                      <a:pt x="40848" y="102"/>
                    </a:lnTo>
                    <a:cubicBezTo>
                      <a:pt x="40807" y="102"/>
                      <a:pt x="40766" y="101"/>
                      <a:pt x="40726" y="101"/>
                    </a:cubicBezTo>
                    <a:cubicBezTo>
                      <a:pt x="40626" y="101"/>
                      <a:pt x="40532" y="111"/>
                      <a:pt x="40459" y="184"/>
                    </a:cubicBezTo>
                    <a:cubicBezTo>
                      <a:pt x="40448" y="208"/>
                      <a:pt x="40400" y="218"/>
                      <a:pt x="40351" y="218"/>
                    </a:cubicBezTo>
                    <a:cubicBezTo>
                      <a:pt x="40316" y="218"/>
                      <a:pt x="40281" y="213"/>
                      <a:pt x="40255" y="205"/>
                    </a:cubicBezTo>
                    <a:cubicBezTo>
                      <a:pt x="40092" y="184"/>
                      <a:pt x="39949" y="102"/>
                      <a:pt x="398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214313" rotWithShape="0" algn="bl" dir="4260000" dist="952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2" name="Google Shape;1502;p34"/>
              <p:cNvSpPr/>
              <p:nvPr/>
            </p:nvSpPr>
            <p:spPr>
              <a:xfrm>
                <a:off x="230875" y="3791825"/>
                <a:ext cx="1023275" cy="856725"/>
              </a:xfrm>
              <a:custGeom>
                <a:rect b="b" l="l" r="r" t="t"/>
                <a:pathLst>
                  <a:path extrusionOk="0" h="34269" w="40931">
                    <a:moveTo>
                      <a:pt x="32597" y="30176"/>
                    </a:moveTo>
                    <a:cubicBezTo>
                      <a:pt x="32582" y="30178"/>
                      <a:pt x="32567" y="30179"/>
                      <a:pt x="32552" y="30181"/>
                    </a:cubicBezTo>
                    <a:lnTo>
                      <a:pt x="32593" y="30181"/>
                    </a:lnTo>
                    <a:cubicBezTo>
                      <a:pt x="32594" y="30180"/>
                      <a:pt x="32596" y="30178"/>
                      <a:pt x="32597" y="30176"/>
                    </a:cubicBezTo>
                    <a:close/>
                    <a:moveTo>
                      <a:pt x="39867" y="0"/>
                    </a:moveTo>
                    <a:cubicBezTo>
                      <a:pt x="39622" y="82"/>
                      <a:pt x="39357" y="123"/>
                      <a:pt x="39091" y="123"/>
                    </a:cubicBezTo>
                    <a:cubicBezTo>
                      <a:pt x="39070" y="126"/>
                      <a:pt x="39049" y="128"/>
                      <a:pt x="39028" y="128"/>
                    </a:cubicBezTo>
                    <a:cubicBezTo>
                      <a:pt x="38927" y="128"/>
                      <a:pt x="38832" y="88"/>
                      <a:pt x="38764" y="21"/>
                    </a:cubicBezTo>
                    <a:cubicBezTo>
                      <a:pt x="38641" y="21"/>
                      <a:pt x="38519" y="62"/>
                      <a:pt x="38417" y="123"/>
                    </a:cubicBezTo>
                    <a:lnTo>
                      <a:pt x="38314" y="123"/>
                    </a:lnTo>
                    <a:cubicBezTo>
                      <a:pt x="38233" y="123"/>
                      <a:pt x="38131" y="62"/>
                      <a:pt x="38028" y="41"/>
                    </a:cubicBezTo>
                    <a:cubicBezTo>
                      <a:pt x="38010" y="35"/>
                      <a:pt x="37992" y="33"/>
                      <a:pt x="37975" y="33"/>
                    </a:cubicBezTo>
                    <a:cubicBezTo>
                      <a:pt x="37931" y="33"/>
                      <a:pt x="37888" y="47"/>
                      <a:pt x="37844" y="62"/>
                    </a:cubicBezTo>
                    <a:cubicBezTo>
                      <a:pt x="37722" y="154"/>
                      <a:pt x="37588" y="200"/>
                      <a:pt x="37451" y="200"/>
                    </a:cubicBezTo>
                    <a:cubicBezTo>
                      <a:pt x="37405" y="200"/>
                      <a:pt x="37359" y="194"/>
                      <a:pt x="37313" y="184"/>
                    </a:cubicBezTo>
                    <a:cubicBezTo>
                      <a:pt x="37272" y="184"/>
                      <a:pt x="37231" y="164"/>
                      <a:pt x="37170" y="143"/>
                    </a:cubicBezTo>
                    <a:cubicBezTo>
                      <a:pt x="37159" y="141"/>
                      <a:pt x="37149" y="140"/>
                      <a:pt x="37141" y="140"/>
                    </a:cubicBezTo>
                    <a:cubicBezTo>
                      <a:pt x="37072" y="140"/>
                      <a:pt x="37086" y="207"/>
                      <a:pt x="37068" y="225"/>
                    </a:cubicBezTo>
                    <a:cubicBezTo>
                      <a:pt x="37048" y="266"/>
                      <a:pt x="37027" y="307"/>
                      <a:pt x="37007" y="327"/>
                    </a:cubicBezTo>
                    <a:cubicBezTo>
                      <a:pt x="36945" y="409"/>
                      <a:pt x="37007" y="532"/>
                      <a:pt x="36884" y="572"/>
                    </a:cubicBezTo>
                    <a:cubicBezTo>
                      <a:pt x="36782" y="613"/>
                      <a:pt x="36680" y="654"/>
                      <a:pt x="36578" y="675"/>
                    </a:cubicBezTo>
                    <a:lnTo>
                      <a:pt x="36639" y="613"/>
                    </a:lnTo>
                    <a:cubicBezTo>
                      <a:pt x="36680" y="593"/>
                      <a:pt x="36680" y="572"/>
                      <a:pt x="36721" y="532"/>
                    </a:cubicBezTo>
                    <a:cubicBezTo>
                      <a:pt x="36680" y="491"/>
                      <a:pt x="36639" y="450"/>
                      <a:pt x="36598" y="409"/>
                    </a:cubicBezTo>
                    <a:cubicBezTo>
                      <a:pt x="36497" y="434"/>
                      <a:pt x="36388" y="452"/>
                      <a:pt x="36281" y="452"/>
                    </a:cubicBezTo>
                    <a:cubicBezTo>
                      <a:pt x="36215" y="452"/>
                      <a:pt x="36150" y="445"/>
                      <a:pt x="36087" y="429"/>
                    </a:cubicBezTo>
                    <a:lnTo>
                      <a:pt x="36067" y="429"/>
                    </a:lnTo>
                    <a:lnTo>
                      <a:pt x="35862" y="511"/>
                    </a:lnTo>
                    <a:cubicBezTo>
                      <a:pt x="35724" y="568"/>
                      <a:pt x="35580" y="596"/>
                      <a:pt x="35436" y="596"/>
                    </a:cubicBezTo>
                    <a:cubicBezTo>
                      <a:pt x="35219" y="596"/>
                      <a:pt x="35005" y="532"/>
                      <a:pt x="34820" y="409"/>
                    </a:cubicBezTo>
                    <a:cubicBezTo>
                      <a:pt x="34555" y="470"/>
                      <a:pt x="34289" y="511"/>
                      <a:pt x="34003" y="532"/>
                    </a:cubicBezTo>
                    <a:cubicBezTo>
                      <a:pt x="34023" y="552"/>
                      <a:pt x="34044" y="593"/>
                      <a:pt x="34064" y="613"/>
                    </a:cubicBezTo>
                    <a:lnTo>
                      <a:pt x="33778" y="716"/>
                    </a:lnTo>
                    <a:cubicBezTo>
                      <a:pt x="33717" y="777"/>
                      <a:pt x="33635" y="818"/>
                      <a:pt x="33553" y="818"/>
                    </a:cubicBezTo>
                    <a:cubicBezTo>
                      <a:pt x="33492" y="838"/>
                      <a:pt x="33431" y="879"/>
                      <a:pt x="33390" y="920"/>
                    </a:cubicBezTo>
                    <a:cubicBezTo>
                      <a:pt x="33329" y="961"/>
                      <a:pt x="33267" y="981"/>
                      <a:pt x="33206" y="981"/>
                    </a:cubicBezTo>
                    <a:cubicBezTo>
                      <a:pt x="33206" y="920"/>
                      <a:pt x="33165" y="879"/>
                      <a:pt x="33063" y="838"/>
                    </a:cubicBezTo>
                    <a:cubicBezTo>
                      <a:pt x="32961" y="899"/>
                      <a:pt x="32879" y="961"/>
                      <a:pt x="32777" y="1002"/>
                    </a:cubicBezTo>
                    <a:cubicBezTo>
                      <a:pt x="32736" y="1083"/>
                      <a:pt x="32634" y="1145"/>
                      <a:pt x="32552" y="1226"/>
                    </a:cubicBezTo>
                    <a:lnTo>
                      <a:pt x="32511" y="1206"/>
                    </a:lnTo>
                    <a:cubicBezTo>
                      <a:pt x="32470" y="1185"/>
                      <a:pt x="32450" y="1145"/>
                      <a:pt x="32409" y="1124"/>
                    </a:cubicBezTo>
                    <a:cubicBezTo>
                      <a:pt x="32062" y="1206"/>
                      <a:pt x="31694" y="1267"/>
                      <a:pt x="31326" y="1329"/>
                    </a:cubicBezTo>
                    <a:cubicBezTo>
                      <a:pt x="30876" y="1390"/>
                      <a:pt x="30488" y="1472"/>
                      <a:pt x="30100" y="1512"/>
                    </a:cubicBezTo>
                    <a:cubicBezTo>
                      <a:pt x="29989" y="1592"/>
                      <a:pt x="29866" y="1622"/>
                      <a:pt x="29750" y="1622"/>
                    </a:cubicBezTo>
                    <a:cubicBezTo>
                      <a:pt x="29716" y="1622"/>
                      <a:pt x="29683" y="1619"/>
                      <a:pt x="29650" y="1615"/>
                    </a:cubicBezTo>
                    <a:cubicBezTo>
                      <a:pt x="29630" y="1594"/>
                      <a:pt x="29589" y="1594"/>
                      <a:pt x="29569" y="1574"/>
                    </a:cubicBezTo>
                    <a:cubicBezTo>
                      <a:pt x="29262" y="1574"/>
                      <a:pt x="28956" y="1574"/>
                      <a:pt x="28649" y="1553"/>
                    </a:cubicBezTo>
                    <a:cubicBezTo>
                      <a:pt x="28567" y="1533"/>
                      <a:pt x="28527" y="1533"/>
                      <a:pt x="28465" y="1492"/>
                    </a:cubicBezTo>
                    <a:cubicBezTo>
                      <a:pt x="28445" y="1512"/>
                      <a:pt x="28424" y="1512"/>
                      <a:pt x="28404" y="1533"/>
                    </a:cubicBezTo>
                    <a:cubicBezTo>
                      <a:pt x="28159" y="1615"/>
                      <a:pt x="27934" y="1696"/>
                      <a:pt x="27709" y="1778"/>
                    </a:cubicBezTo>
                    <a:lnTo>
                      <a:pt x="27505" y="1737"/>
                    </a:lnTo>
                    <a:cubicBezTo>
                      <a:pt x="27443" y="1751"/>
                      <a:pt x="27379" y="1757"/>
                      <a:pt x="27316" y="1757"/>
                    </a:cubicBezTo>
                    <a:cubicBezTo>
                      <a:pt x="27089" y="1757"/>
                      <a:pt x="26863" y="1672"/>
                      <a:pt x="26687" y="1512"/>
                    </a:cubicBezTo>
                    <a:cubicBezTo>
                      <a:pt x="26625" y="1515"/>
                      <a:pt x="26563" y="1516"/>
                      <a:pt x="26501" y="1516"/>
                    </a:cubicBezTo>
                    <a:cubicBezTo>
                      <a:pt x="26073" y="1516"/>
                      <a:pt x="25647" y="1456"/>
                      <a:pt x="25237" y="1349"/>
                    </a:cubicBezTo>
                    <a:cubicBezTo>
                      <a:pt x="25094" y="1329"/>
                      <a:pt x="24971" y="1267"/>
                      <a:pt x="24869" y="1185"/>
                    </a:cubicBezTo>
                    <a:cubicBezTo>
                      <a:pt x="24828" y="1175"/>
                      <a:pt x="24782" y="1170"/>
                      <a:pt x="24736" y="1170"/>
                    </a:cubicBezTo>
                    <a:cubicBezTo>
                      <a:pt x="24690" y="1170"/>
                      <a:pt x="24644" y="1175"/>
                      <a:pt x="24603" y="1185"/>
                    </a:cubicBezTo>
                    <a:cubicBezTo>
                      <a:pt x="24603" y="1206"/>
                      <a:pt x="24603" y="1226"/>
                      <a:pt x="24583" y="1247"/>
                    </a:cubicBezTo>
                    <a:cubicBezTo>
                      <a:pt x="24542" y="1226"/>
                      <a:pt x="24501" y="1206"/>
                      <a:pt x="24460" y="1185"/>
                    </a:cubicBezTo>
                    <a:cubicBezTo>
                      <a:pt x="24378" y="1165"/>
                      <a:pt x="24297" y="1145"/>
                      <a:pt x="24215" y="1124"/>
                    </a:cubicBezTo>
                    <a:lnTo>
                      <a:pt x="24011" y="1165"/>
                    </a:lnTo>
                    <a:lnTo>
                      <a:pt x="23704" y="1165"/>
                    </a:lnTo>
                    <a:cubicBezTo>
                      <a:pt x="23500" y="1206"/>
                      <a:pt x="23336" y="1267"/>
                      <a:pt x="23152" y="1329"/>
                    </a:cubicBezTo>
                    <a:cubicBezTo>
                      <a:pt x="23193" y="1533"/>
                      <a:pt x="22907" y="1431"/>
                      <a:pt x="22785" y="1492"/>
                    </a:cubicBezTo>
                    <a:cubicBezTo>
                      <a:pt x="22734" y="1472"/>
                      <a:pt x="22682" y="1461"/>
                      <a:pt x="22631" y="1461"/>
                    </a:cubicBezTo>
                    <a:cubicBezTo>
                      <a:pt x="22580" y="1461"/>
                      <a:pt x="22529" y="1472"/>
                      <a:pt x="22478" y="1492"/>
                    </a:cubicBezTo>
                    <a:cubicBezTo>
                      <a:pt x="22376" y="1553"/>
                      <a:pt x="22253" y="1615"/>
                      <a:pt x="22233" y="1717"/>
                    </a:cubicBezTo>
                    <a:cubicBezTo>
                      <a:pt x="22174" y="1918"/>
                      <a:pt x="22142" y="2003"/>
                      <a:pt x="22035" y="2003"/>
                    </a:cubicBezTo>
                    <a:cubicBezTo>
                      <a:pt x="21956" y="2003"/>
                      <a:pt x="21838" y="1958"/>
                      <a:pt x="21640" y="1880"/>
                    </a:cubicBezTo>
                    <a:cubicBezTo>
                      <a:pt x="21599" y="1880"/>
                      <a:pt x="21579" y="1860"/>
                      <a:pt x="21559" y="1860"/>
                    </a:cubicBezTo>
                    <a:cubicBezTo>
                      <a:pt x="21538" y="1860"/>
                      <a:pt x="21436" y="1860"/>
                      <a:pt x="21436" y="1880"/>
                    </a:cubicBezTo>
                    <a:cubicBezTo>
                      <a:pt x="21436" y="1982"/>
                      <a:pt x="21334" y="2003"/>
                      <a:pt x="21232" y="2044"/>
                    </a:cubicBezTo>
                    <a:cubicBezTo>
                      <a:pt x="21232" y="2023"/>
                      <a:pt x="21252" y="2003"/>
                      <a:pt x="21252" y="1982"/>
                    </a:cubicBezTo>
                    <a:cubicBezTo>
                      <a:pt x="21293" y="1921"/>
                      <a:pt x="21334" y="1880"/>
                      <a:pt x="21252" y="1839"/>
                    </a:cubicBezTo>
                    <a:cubicBezTo>
                      <a:pt x="21189" y="1814"/>
                      <a:pt x="21141" y="1797"/>
                      <a:pt x="21100" y="1797"/>
                    </a:cubicBezTo>
                    <a:cubicBezTo>
                      <a:pt x="21074" y="1797"/>
                      <a:pt x="21051" y="1803"/>
                      <a:pt x="21027" y="1819"/>
                    </a:cubicBezTo>
                    <a:cubicBezTo>
                      <a:pt x="20884" y="1901"/>
                      <a:pt x="20721" y="1942"/>
                      <a:pt x="20557" y="1982"/>
                    </a:cubicBezTo>
                    <a:cubicBezTo>
                      <a:pt x="20537" y="2146"/>
                      <a:pt x="20332" y="2166"/>
                      <a:pt x="20128" y="2166"/>
                    </a:cubicBezTo>
                    <a:cubicBezTo>
                      <a:pt x="20026" y="2166"/>
                      <a:pt x="19944" y="2207"/>
                      <a:pt x="19883" y="2289"/>
                    </a:cubicBezTo>
                    <a:cubicBezTo>
                      <a:pt x="19822" y="2350"/>
                      <a:pt x="19740" y="2391"/>
                      <a:pt x="19658" y="2391"/>
                    </a:cubicBezTo>
                    <a:cubicBezTo>
                      <a:pt x="19474" y="2412"/>
                      <a:pt x="19290" y="2412"/>
                      <a:pt x="19127" y="2412"/>
                    </a:cubicBezTo>
                    <a:cubicBezTo>
                      <a:pt x="19106" y="2412"/>
                      <a:pt x="19093" y="2412"/>
                      <a:pt x="19085" y="2413"/>
                    </a:cubicBezTo>
                    <a:lnTo>
                      <a:pt x="19085" y="2413"/>
                    </a:lnTo>
                    <a:cubicBezTo>
                      <a:pt x="19094" y="2409"/>
                      <a:pt x="19102" y="2398"/>
                      <a:pt x="19066" y="2371"/>
                    </a:cubicBezTo>
                    <a:cubicBezTo>
                      <a:pt x="19045" y="2350"/>
                      <a:pt x="19045" y="2289"/>
                      <a:pt x="19066" y="2289"/>
                    </a:cubicBezTo>
                    <a:lnTo>
                      <a:pt x="19106" y="2268"/>
                    </a:lnTo>
                    <a:lnTo>
                      <a:pt x="19106" y="2268"/>
                    </a:lnTo>
                    <a:cubicBezTo>
                      <a:pt x="18780" y="2309"/>
                      <a:pt x="18432" y="2289"/>
                      <a:pt x="18003" y="2350"/>
                    </a:cubicBezTo>
                    <a:cubicBezTo>
                      <a:pt x="17880" y="2350"/>
                      <a:pt x="17758" y="2371"/>
                      <a:pt x="17615" y="2412"/>
                    </a:cubicBezTo>
                    <a:lnTo>
                      <a:pt x="17431" y="2452"/>
                    </a:lnTo>
                    <a:cubicBezTo>
                      <a:pt x="17370" y="2493"/>
                      <a:pt x="17288" y="2555"/>
                      <a:pt x="17206" y="2595"/>
                    </a:cubicBezTo>
                    <a:lnTo>
                      <a:pt x="17043" y="2595"/>
                    </a:lnTo>
                    <a:cubicBezTo>
                      <a:pt x="17043" y="2595"/>
                      <a:pt x="17022" y="2555"/>
                      <a:pt x="17022" y="2534"/>
                    </a:cubicBezTo>
                    <a:cubicBezTo>
                      <a:pt x="17022" y="2534"/>
                      <a:pt x="17022" y="2534"/>
                      <a:pt x="17022" y="2514"/>
                    </a:cubicBezTo>
                    <a:cubicBezTo>
                      <a:pt x="16818" y="2555"/>
                      <a:pt x="16593" y="2595"/>
                      <a:pt x="16389" y="2636"/>
                    </a:cubicBezTo>
                    <a:cubicBezTo>
                      <a:pt x="15980" y="2718"/>
                      <a:pt x="15571" y="2800"/>
                      <a:pt x="15183" y="2882"/>
                    </a:cubicBezTo>
                    <a:cubicBezTo>
                      <a:pt x="15128" y="2903"/>
                      <a:pt x="15074" y="2914"/>
                      <a:pt x="15021" y="2914"/>
                    </a:cubicBezTo>
                    <a:cubicBezTo>
                      <a:pt x="14877" y="2914"/>
                      <a:pt x="14747" y="2838"/>
                      <a:pt x="14672" y="2718"/>
                    </a:cubicBezTo>
                    <a:cubicBezTo>
                      <a:pt x="14570" y="2759"/>
                      <a:pt x="14468" y="2800"/>
                      <a:pt x="14366" y="2841"/>
                    </a:cubicBezTo>
                    <a:lnTo>
                      <a:pt x="14366" y="2902"/>
                    </a:lnTo>
                    <a:cubicBezTo>
                      <a:pt x="14325" y="2922"/>
                      <a:pt x="14264" y="2963"/>
                      <a:pt x="14202" y="2984"/>
                    </a:cubicBezTo>
                    <a:cubicBezTo>
                      <a:pt x="13875" y="3045"/>
                      <a:pt x="13589" y="3188"/>
                      <a:pt x="13262" y="3270"/>
                    </a:cubicBezTo>
                    <a:cubicBezTo>
                      <a:pt x="13253" y="3272"/>
                      <a:pt x="13243" y="3273"/>
                      <a:pt x="13233" y="3273"/>
                    </a:cubicBezTo>
                    <a:cubicBezTo>
                      <a:pt x="13143" y="3273"/>
                      <a:pt x="12997" y="3204"/>
                      <a:pt x="12997" y="3168"/>
                    </a:cubicBezTo>
                    <a:cubicBezTo>
                      <a:pt x="12997" y="3106"/>
                      <a:pt x="12976" y="2984"/>
                      <a:pt x="12935" y="2902"/>
                    </a:cubicBezTo>
                    <a:lnTo>
                      <a:pt x="12915" y="2902"/>
                    </a:lnTo>
                    <a:lnTo>
                      <a:pt x="12465" y="2677"/>
                    </a:lnTo>
                    <a:lnTo>
                      <a:pt x="12322" y="2698"/>
                    </a:lnTo>
                    <a:cubicBezTo>
                      <a:pt x="12113" y="2894"/>
                      <a:pt x="11845" y="2995"/>
                      <a:pt x="11576" y="2995"/>
                    </a:cubicBezTo>
                    <a:cubicBezTo>
                      <a:pt x="11397" y="2995"/>
                      <a:pt x="11218" y="2951"/>
                      <a:pt x="11055" y="2861"/>
                    </a:cubicBezTo>
                    <a:lnTo>
                      <a:pt x="10728" y="2820"/>
                    </a:lnTo>
                    <a:lnTo>
                      <a:pt x="10708" y="2820"/>
                    </a:lnTo>
                    <a:cubicBezTo>
                      <a:pt x="10565" y="2922"/>
                      <a:pt x="10402" y="2984"/>
                      <a:pt x="10218" y="3004"/>
                    </a:cubicBezTo>
                    <a:cubicBezTo>
                      <a:pt x="10197" y="3004"/>
                      <a:pt x="10136" y="2984"/>
                      <a:pt x="10095" y="2963"/>
                    </a:cubicBezTo>
                    <a:cubicBezTo>
                      <a:pt x="10075" y="2943"/>
                      <a:pt x="10054" y="2922"/>
                      <a:pt x="10054" y="2902"/>
                    </a:cubicBezTo>
                    <a:cubicBezTo>
                      <a:pt x="10075" y="2861"/>
                      <a:pt x="10075" y="2820"/>
                      <a:pt x="10095" y="2759"/>
                    </a:cubicBezTo>
                    <a:cubicBezTo>
                      <a:pt x="10115" y="2718"/>
                      <a:pt x="10156" y="2677"/>
                      <a:pt x="10136" y="2636"/>
                    </a:cubicBezTo>
                    <a:cubicBezTo>
                      <a:pt x="10115" y="2616"/>
                      <a:pt x="10095" y="2575"/>
                      <a:pt x="10075" y="2555"/>
                    </a:cubicBezTo>
                    <a:cubicBezTo>
                      <a:pt x="10046" y="2540"/>
                      <a:pt x="10017" y="2526"/>
                      <a:pt x="9988" y="2526"/>
                    </a:cubicBezTo>
                    <a:cubicBezTo>
                      <a:pt x="9976" y="2526"/>
                      <a:pt x="9964" y="2528"/>
                      <a:pt x="9952" y="2534"/>
                    </a:cubicBezTo>
                    <a:cubicBezTo>
                      <a:pt x="9908" y="2545"/>
                      <a:pt x="9871" y="2568"/>
                      <a:pt x="9829" y="2568"/>
                    </a:cubicBezTo>
                    <a:cubicBezTo>
                      <a:pt x="9793" y="2568"/>
                      <a:pt x="9754" y="2550"/>
                      <a:pt x="9707" y="2493"/>
                    </a:cubicBezTo>
                    <a:cubicBezTo>
                      <a:pt x="9666" y="2432"/>
                      <a:pt x="9584" y="2391"/>
                      <a:pt x="9502" y="2391"/>
                    </a:cubicBezTo>
                    <a:cubicBezTo>
                      <a:pt x="9486" y="2392"/>
                      <a:pt x="9471" y="2393"/>
                      <a:pt x="9457" y="2393"/>
                    </a:cubicBezTo>
                    <a:cubicBezTo>
                      <a:pt x="9249" y="2393"/>
                      <a:pt x="9188" y="2262"/>
                      <a:pt x="9073" y="2166"/>
                    </a:cubicBezTo>
                    <a:cubicBezTo>
                      <a:pt x="9012" y="2146"/>
                      <a:pt x="9053" y="2105"/>
                      <a:pt x="9135" y="2105"/>
                    </a:cubicBezTo>
                    <a:cubicBezTo>
                      <a:pt x="9172" y="2111"/>
                      <a:pt x="9204" y="2114"/>
                      <a:pt x="9234" y="2114"/>
                    </a:cubicBezTo>
                    <a:cubicBezTo>
                      <a:pt x="9397" y="2114"/>
                      <a:pt x="9441" y="2022"/>
                      <a:pt x="9441" y="1901"/>
                    </a:cubicBezTo>
                    <a:cubicBezTo>
                      <a:pt x="9441" y="1860"/>
                      <a:pt x="9441" y="1819"/>
                      <a:pt x="9441" y="1799"/>
                    </a:cubicBezTo>
                    <a:cubicBezTo>
                      <a:pt x="9237" y="1717"/>
                      <a:pt x="9032" y="1655"/>
                      <a:pt x="8828" y="1574"/>
                    </a:cubicBezTo>
                    <a:lnTo>
                      <a:pt x="8665" y="1574"/>
                    </a:lnTo>
                    <a:cubicBezTo>
                      <a:pt x="8399" y="1655"/>
                      <a:pt x="8133" y="1758"/>
                      <a:pt x="7868" y="1839"/>
                    </a:cubicBezTo>
                    <a:cubicBezTo>
                      <a:pt x="7888" y="1901"/>
                      <a:pt x="7909" y="1942"/>
                      <a:pt x="7929" y="2003"/>
                    </a:cubicBezTo>
                    <a:cubicBezTo>
                      <a:pt x="7990" y="2105"/>
                      <a:pt x="7990" y="2187"/>
                      <a:pt x="7847" y="2228"/>
                    </a:cubicBezTo>
                    <a:cubicBezTo>
                      <a:pt x="7806" y="2268"/>
                      <a:pt x="7745" y="2289"/>
                      <a:pt x="7684" y="2330"/>
                    </a:cubicBezTo>
                    <a:cubicBezTo>
                      <a:pt x="7633" y="2371"/>
                      <a:pt x="7571" y="2391"/>
                      <a:pt x="7508" y="2391"/>
                    </a:cubicBezTo>
                    <a:cubicBezTo>
                      <a:pt x="7444" y="2391"/>
                      <a:pt x="7377" y="2371"/>
                      <a:pt x="7316" y="2330"/>
                    </a:cubicBezTo>
                    <a:cubicBezTo>
                      <a:pt x="7275" y="2309"/>
                      <a:pt x="7234" y="2268"/>
                      <a:pt x="7193" y="2248"/>
                    </a:cubicBezTo>
                    <a:cubicBezTo>
                      <a:pt x="7107" y="2199"/>
                      <a:pt x="7013" y="2172"/>
                      <a:pt x="6916" y="2172"/>
                    </a:cubicBezTo>
                    <a:cubicBezTo>
                      <a:pt x="6852" y="2172"/>
                      <a:pt x="6788" y="2183"/>
                      <a:pt x="6723" y="2207"/>
                    </a:cubicBezTo>
                    <a:cubicBezTo>
                      <a:pt x="6601" y="2268"/>
                      <a:pt x="6499" y="2330"/>
                      <a:pt x="6376" y="2391"/>
                    </a:cubicBezTo>
                    <a:cubicBezTo>
                      <a:pt x="6253" y="2432"/>
                      <a:pt x="6131" y="2452"/>
                      <a:pt x="6008" y="2452"/>
                    </a:cubicBezTo>
                    <a:cubicBezTo>
                      <a:pt x="5898" y="2452"/>
                      <a:pt x="5764" y="2392"/>
                      <a:pt x="5671" y="2392"/>
                    </a:cubicBezTo>
                    <a:cubicBezTo>
                      <a:pt x="5643" y="2392"/>
                      <a:pt x="5618" y="2397"/>
                      <a:pt x="5600" y="2412"/>
                    </a:cubicBezTo>
                    <a:cubicBezTo>
                      <a:pt x="5456" y="2534"/>
                      <a:pt x="5334" y="2657"/>
                      <a:pt x="5416" y="2841"/>
                    </a:cubicBezTo>
                    <a:cubicBezTo>
                      <a:pt x="5416" y="2861"/>
                      <a:pt x="5416" y="2882"/>
                      <a:pt x="5436" y="2902"/>
                    </a:cubicBezTo>
                    <a:cubicBezTo>
                      <a:pt x="5456" y="3065"/>
                      <a:pt x="5334" y="3188"/>
                      <a:pt x="5089" y="3249"/>
                    </a:cubicBezTo>
                    <a:cubicBezTo>
                      <a:pt x="5048" y="3249"/>
                      <a:pt x="4987" y="3229"/>
                      <a:pt x="4946" y="3208"/>
                    </a:cubicBezTo>
                    <a:cubicBezTo>
                      <a:pt x="4884" y="3208"/>
                      <a:pt x="4843" y="3147"/>
                      <a:pt x="4803" y="3147"/>
                    </a:cubicBezTo>
                    <a:cubicBezTo>
                      <a:pt x="4721" y="3127"/>
                      <a:pt x="4639" y="3086"/>
                      <a:pt x="4578" y="3025"/>
                    </a:cubicBezTo>
                    <a:cubicBezTo>
                      <a:pt x="4333" y="3208"/>
                      <a:pt x="4047" y="3351"/>
                      <a:pt x="3740" y="3392"/>
                    </a:cubicBezTo>
                    <a:cubicBezTo>
                      <a:pt x="3658" y="3413"/>
                      <a:pt x="3577" y="3423"/>
                      <a:pt x="3496" y="3423"/>
                    </a:cubicBezTo>
                    <a:cubicBezTo>
                      <a:pt x="3255" y="3423"/>
                      <a:pt x="3025" y="3331"/>
                      <a:pt x="2841" y="3147"/>
                    </a:cubicBezTo>
                    <a:lnTo>
                      <a:pt x="2637" y="3127"/>
                    </a:lnTo>
                    <a:cubicBezTo>
                      <a:pt x="2514" y="3208"/>
                      <a:pt x="2391" y="3290"/>
                      <a:pt x="2248" y="3331"/>
                    </a:cubicBezTo>
                    <a:cubicBezTo>
                      <a:pt x="2039" y="3401"/>
                      <a:pt x="1820" y="3433"/>
                      <a:pt x="1598" y="3433"/>
                    </a:cubicBezTo>
                    <a:cubicBezTo>
                      <a:pt x="1495" y="3433"/>
                      <a:pt x="1391" y="3426"/>
                      <a:pt x="1288" y="3413"/>
                    </a:cubicBezTo>
                    <a:cubicBezTo>
                      <a:pt x="1104" y="3556"/>
                      <a:pt x="879" y="3658"/>
                      <a:pt x="654" y="3699"/>
                    </a:cubicBezTo>
                    <a:cubicBezTo>
                      <a:pt x="550" y="3729"/>
                      <a:pt x="434" y="3748"/>
                      <a:pt x="324" y="3748"/>
                    </a:cubicBezTo>
                    <a:cubicBezTo>
                      <a:pt x="283" y="3748"/>
                      <a:pt x="243" y="3745"/>
                      <a:pt x="205" y="3740"/>
                    </a:cubicBezTo>
                    <a:cubicBezTo>
                      <a:pt x="144" y="3821"/>
                      <a:pt x="82" y="3883"/>
                      <a:pt x="1" y="3924"/>
                    </a:cubicBezTo>
                    <a:lnTo>
                      <a:pt x="1" y="34268"/>
                    </a:lnTo>
                    <a:lnTo>
                      <a:pt x="6540" y="34268"/>
                    </a:lnTo>
                    <a:cubicBezTo>
                      <a:pt x="6601" y="34105"/>
                      <a:pt x="6744" y="34003"/>
                      <a:pt x="6907" y="33962"/>
                    </a:cubicBezTo>
                    <a:cubicBezTo>
                      <a:pt x="7030" y="33819"/>
                      <a:pt x="7193" y="33696"/>
                      <a:pt x="7357" y="33594"/>
                    </a:cubicBezTo>
                    <a:cubicBezTo>
                      <a:pt x="7357" y="33573"/>
                      <a:pt x="7377" y="33533"/>
                      <a:pt x="7398" y="33512"/>
                    </a:cubicBezTo>
                    <a:cubicBezTo>
                      <a:pt x="7479" y="33492"/>
                      <a:pt x="7541" y="33492"/>
                      <a:pt x="7623" y="33471"/>
                    </a:cubicBezTo>
                    <a:cubicBezTo>
                      <a:pt x="7684" y="33471"/>
                      <a:pt x="7745" y="33430"/>
                      <a:pt x="7766" y="33369"/>
                    </a:cubicBezTo>
                    <a:cubicBezTo>
                      <a:pt x="7806" y="33308"/>
                      <a:pt x="7847" y="33246"/>
                      <a:pt x="7868" y="33185"/>
                    </a:cubicBezTo>
                    <a:cubicBezTo>
                      <a:pt x="7909" y="33165"/>
                      <a:pt x="7949" y="33165"/>
                      <a:pt x="7990" y="33144"/>
                    </a:cubicBezTo>
                    <a:cubicBezTo>
                      <a:pt x="8072" y="33042"/>
                      <a:pt x="8174" y="32981"/>
                      <a:pt x="8297" y="32920"/>
                    </a:cubicBezTo>
                    <a:cubicBezTo>
                      <a:pt x="8236" y="32858"/>
                      <a:pt x="8174" y="32797"/>
                      <a:pt x="8133" y="32715"/>
                    </a:cubicBezTo>
                    <a:cubicBezTo>
                      <a:pt x="8052" y="32633"/>
                      <a:pt x="8072" y="32490"/>
                      <a:pt x="8195" y="32429"/>
                    </a:cubicBezTo>
                    <a:cubicBezTo>
                      <a:pt x="8236" y="32409"/>
                      <a:pt x="8276" y="32388"/>
                      <a:pt x="8338" y="32368"/>
                    </a:cubicBezTo>
                    <a:cubicBezTo>
                      <a:pt x="8379" y="32368"/>
                      <a:pt x="8399" y="32347"/>
                      <a:pt x="8440" y="32327"/>
                    </a:cubicBezTo>
                    <a:lnTo>
                      <a:pt x="8562" y="32286"/>
                    </a:lnTo>
                    <a:lnTo>
                      <a:pt x="8706" y="32286"/>
                    </a:lnTo>
                    <a:cubicBezTo>
                      <a:pt x="8787" y="32296"/>
                      <a:pt x="8864" y="32301"/>
                      <a:pt x="8938" y="32301"/>
                    </a:cubicBezTo>
                    <a:cubicBezTo>
                      <a:pt x="9012" y="32301"/>
                      <a:pt x="9084" y="32296"/>
                      <a:pt x="9155" y="32286"/>
                    </a:cubicBezTo>
                    <a:cubicBezTo>
                      <a:pt x="9155" y="32245"/>
                      <a:pt x="9155" y="32204"/>
                      <a:pt x="9175" y="32184"/>
                    </a:cubicBezTo>
                    <a:cubicBezTo>
                      <a:pt x="9257" y="32082"/>
                      <a:pt x="9462" y="32163"/>
                      <a:pt x="9564" y="32082"/>
                    </a:cubicBezTo>
                    <a:lnTo>
                      <a:pt x="9645" y="32184"/>
                    </a:lnTo>
                    <a:cubicBezTo>
                      <a:pt x="9666" y="32102"/>
                      <a:pt x="9707" y="32041"/>
                      <a:pt x="9748" y="31980"/>
                    </a:cubicBezTo>
                    <a:cubicBezTo>
                      <a:pt x="9829" y="31877"/>
                      <a:pt x="9911" y="31796"/>
                      <a:pt x="10034" y="31755"/>
                    </a:cubicBezTo>
                    <a:cubicBezTo>
                      <a:pt x="10094" y="31736"/>
                      <a:pt x="10156" y="31727"/>
                      <a:pt x="10217" y="31727"/>
                    </a:cubicBezTo>
                    <a:cubicBezTo>
                      <a:pt x="10422" y="31727"/>
                      <a:pt x="10618" y="31831"/>
                      <a:pt x="10728" y="32020"/>
                    </a:cubicBezTo>
                    <a:cubicBezTo>
                      <a:pt x="10749" y="32061"/>
                      <a:pt x="10769" y="32102"/>
                      <a:pt x="10769" y="32143"/>
                    </a:cubicBezTo>
                    <a:lnTo>
                      <a:pt x="10810" y="32143"/>
                    </a:lnTo>
                    <a:cubicBezTo>
                      <a:pt x="10854" y="32138"/>
                      <a:pt x="10898" y="32136"/>
                      <a:pt x="10943" y="32136"/>
                    </a:cubicBezTo>
                    <a:cubicBezTo>
                      <a:pt x="11089" y="32136"/>
                      <a:pt x="11242" y="32162"/>
                      <a:pt x="11382" y="32225"/>
                    </a:cubicBezTo>
                    <a:cubicBezTo>
                      <a:pt x="11525" y="32286"/>
                      <a:pt x="11689" y="32347"/>
                      <a:pt x="11852" y="32429"/>
                    </a:cubicBezTo>
                    <a:cubicBezTo>
                      <a:pt x="12077" y="32368"/>
                      <a:pt x="12302" y="32327"/>
                      <a:pt x="12547" y="32327"/>
                    </a:cubicBezTo>
                    <a:cubicBezTo>
                      <a:pt x="12670" y="32327"/>
                      <a:pt x="12792" y="32368"/>
                      <a:pt x="12874" y="32429"/>
                    </a:cubicBezTo>
                    <a:cubicBezTo>
                      <a:pt x="12997" y="32429"/>
                      <a:pt x="13099" y="32388"/>
                      <a:pt x="13221" y="32327"/>
                    </a:cubicBezTo>
                    <a:lnTo>
                      <a:pt x="13324" y="32327"/>
                    </a:lnTo>
                    <a:cubicBezTo>
                      <a:pt x="13405" y="32327"/>
                      <a:pt x="13508" y="32388"/>
                      <a:pt x="13610" y="32409"/>
                    </a:cubicBezTo>
                    <a:cubicBezTo>
                      <a:pt x="13634" y="32415"/>
                      <a:pt x="13658" y="32417"/>
                      <a:pt x="13680" y="32417"/>
                    </a:cubicBezTo>
                    <a:cubicBezTo>
                      <a:pt x="13734" y="32417"/>
                      <a:pt x="13779" y="32403"/>
                      <a:pt x="13794" y="32388"/>
                    </a:cubicBezTo>
                    <a:cubicBezTo>
                      <a:pt x="13916" y="32296"/>
                      <a:pt x="14050" y="32250"/>
                      <a:pt x="14187" y="32250"/>
                    </a:cubicBezTo>
                    <a:cubicBezTo>
                      <a:pt x="14233" y="32250"/>
                      <a:pt x="14279" y="32255"/>
                      <a:pt x="14325" y="32266"/>
                    </a:cubicBezTo>
                    <a:lnTo>
                      <a:pt x="14427" y="32306"/>
                    </a:lnTo>
                    <a:cubicBezTo>
                      <a:pt x="14468" y="32245"/>
                      <a:pt x="14529" y="32204"/>
                      <a:pt x="14591" y="32184"/>
                    </a:cubicBezTo>
                    <a:cubicBezTo>
                      <a:pt x="14591" y="32163"/>
                      <a:pt x="14611" y="32143"/>
                      <a:pt x="14631" y="32123"/>
                    </a:cubicBezTo>
                    <a:cubicBezTo>
                      <a:pt x="14693" y="32041"/>
                      <a:pt x="14631" y="31918"/>
                      <a:pt x="14754" y="31877"/>
                    </a:cubicBezTo>
                    <a:cubicBezTo>
                      <a:pt x="14856" y="31837"/>
                      <a:pt x="14958" y="31796"/>
                      <a:pt x="15061" y="31775"/>
                    </a:cubicBezTo>
                    <a:lnTo>
                      <a:pt x="15061" y="31775"/>
                    </a:lnTo>
                    <a:lnTo>
                      <a:pt x="14999" y="31837"/>
                    </a:lnTo>
                    <a:cubicBezTo>
                      <a:pt x="15061" y="31816"/>
                      <a:pt x="15142" y="31796"/>
                      <a:pt x="15204" y="31796"/>
                    </a:cubicBezTo>
                    <a:cubicBezTo>
                      <a:pt x="15408" y="31796"/>
                      <a:pt x="15490" y="31898"/>
                      <a:pt x="15633" y="31980"/>
                    </a:cubicBezTo>
                    <a:lnTo>
                      <a:pt x="15776" y="31918"/>
                    </a:lnTo>
                    <a:cubicBezTo>
                      <a:pt x="15906" y="31872"/>
                      <a:pt x="16042" y="31849"/>
                      <a:pt x="16177" y="31849"/>
                    </a:cubicBezTo>
                    <a:cubicBezTo>
                      <a:pt x="16403" y="31849"/>
                      <a:pt x="16626" y="31913"/>
                      <a:pt x="16818" y="32041"/>
                    </a:cubicBezTo>
                    <a:cubicBezTo>
                      <a:pt x="17083" y="31959"/>
                      <a:pt x="17349" y="31918"/>
                      <a:pt x="17635" y="31918"/>
                    </a:cubicBezTo>
                    <a:lnTo>
                      <a:pt x="17574" y="31816"/>
                    </a:lnTo>
                    <a:lnTo>
                      <a:pt x="17840" y="31734"/>
                    </a:lnTo>
                    <a:cubicBezTo>
                      <a:pt x="17890" y="31667"/>
                      <a:pt x="17969" y="31627"/>
                      <a:pt x="18053" y="31627"/>
                    </a:cubicBezTo>
                    <a:cubicBezTo>
                      <a:pt x="18070" y="31627"/>
                      <a:pt x="18088" y="31629"/>
                      <a:pt x="18105" y="31632"/>
                    </a:cubicBezTo>
                    <a:cubicBezTo>
                      <a:pt x="18166" y="31591"/>
                      <a:pt x="18207" y="31571"/>
                      <a:pt x="18269" y="31530"/>
                    </a:cubicBezTo>
                    <a:cubicBezTo>
                      <a:pt x="18310" y="31489"/>
                      <a:pt x="18371" y="31469"/>
                      <a:pt x="18432" y="31469"/>
                    </a:cubicBezTo>
                    <a:cubicBezTo>
                      <a:pt x="18432" y="31530"/>
                      <a:pt x="18473" y="31571"/>
                      <a:pt x="18575" y="31591"/>
                    </a:cubicBezTo>
                    <a:cubicBezTo>
                      <a:pt x="18677" y="31550"/>
                      <a:pt x="18780" y="31489"/>
                      <a:pt x="18882" y="31448"/>
                    </a:cubicBezTo>
                    <a:cubicBezTo>
                      <a:pt x="18902" y="31346"/>
                      <a:pt x="19025" y="31305"/>
                      <a:pt x="19106" y="31223"/>
                    </a:cubicBezTo>
                    <a:cubicBezTo>
                      <a:pt x="19127" y="31223"/>
                      <a:pt x="19127" y="31244"/>
                      <a:pt x="19147" y="31244"/>
                    </a:cubicBezTo>
                    <a:cubicBezTo>
                      <a:pt x="19168" y="31264"/>
                      <a:pt x="19209" y="31305"/>
                      <a:pt x="19229" y="31326"/>
                    </a:cubicBezTo>
                    <a:cubicBezTo>
                      <a:pt x="19597" y="31244"/>
                      <a:pt x="19944" y="31162"/>
                      <a:pt x="20312" y="31121"/>
                    </a:cubicBezTo>
                    <a:cubicBezTo>
                      <a:pt x="20762" y="31040"/>
                      <a:pt x="21170" y="30978"/>
                      <a:pt x="21559" y="30937"/>
                    </a:cubicBezTo>
                    <a:cubicBezTo>
                      <a:pt x="21654" y="30858"/>
                      <a:pt x="21773" y="30828"/>
                      <a:pt x="21889" y="30828"/>
                    </a:cubicBezTo>
                    <a:cubicBezTo>
                      <a:pt x="21922" y="30828"/>
                      <a:pt x="21956" y="30831"/>
                      <a:pt x="21988" y="30835"/>
                    </a:cubicBezTo>
                    <a:cubicBezTo>
                      <a:pt x="22029" y="30856"/>
                      <a:pt x="22049" y="30856"/>
                      <a:pt x="22069" y="30876"/>
                    </a:cubicBezTo>
                    <a:cubicBezTo>
                      <a:pt x="22165" y="30870"/>
                      <a:pt x="22259" y="30868"/>
                      <a:pt x="22352" y="30868"/>
                    </a:cubicBezTo>
                    <a:cubicBezTo>
                      <a:pt x="22576" y="30868"/>
                      <a:pt x="22793" y="30882"/>
                      <a:pt x="23009" y="30897"/>
                    </a:cubicBezTo>
                    <a:cubicBezTo>
                      <a:pt x="23071" y="30897"/>
                      <a:pt x="23132" y="30917"/>
                      <a:pt x="23193" y="30958"/>
                    </a:cubicBezTo>
                    <a:cubicBezTo>
                      <a:pt x="23214" y="30937"/>
                      <a:pt x="23234" y="30917"/>
                      <a:pt x="23255" y="30917"/>
                    </a:cubicBezTo>
                    <a:cubicBezTo>
                      <a:pt x="23479" y="30835"/>
                      <a:pt x="23704" y="30733"/>
                      <a:pt x="23949" y="30651"/>
                    </a:cubicBezTo>
                    <a:lnTo>
                      <a:pt x="24133" y="30713"/>
                    </a:lnTo>
                    <a:cubicBezTo>
                      <a:pt x="24200" y="30699"/>
                      <a:pt x="24266" y="30693"/>
                      <a:pt x="24330" y="30693"/>
                    </a:cubicBezTo>
                    <a:cubicBezTo>
                      <a:pt x="24561" y="30693"/>
                      <a:pt x="24775" y="30778"/>
                      <a:pt x="24951" y="30937"/>
                    </a:cubicBezTo>
                    <a:cubicBezTo>
                      <a:pt x="25028" y="30934"/>
                      <a:pt x="25106" y="30932"/>
                      <a:pt x="25183" y="30932"/>
                    </a:cubicBezTo>
                    <a:cubicBezTo>
                      <a:pt x="25596" y="30932"/>
                      <a:pt x="26006" y="30980"/>
                      <a:pt x="26401" y="31101"/>
                    </a:cubicBezTo>
                    <a:cubicBezTo>
                      <a:pt x="26544" y="31121"/>
                      <a:pt x="26667" y="31183"/>
                      <a:pt x="26769" y="31264"/>
                    </a:cubicBezTo>
                    <a:cubicBezTo>
                      <a:pt x="26820" y="31275"/>
                      <a:pt x="26866" y="31280"/>
                      <a:pt x="26912" y="31280"/>
                    </a:cubicBezTo>
                    <a:cubicBezTo>
                      <a:pt x="26958" y="31280"/>
                      <a:pt x="27004" y="31275"/>
                      <a:pt x="27055" y="31264"/>
                    </a:cubicBezTo>
                    <a:cubicBezTo>
                      <a:pt x="27055" y="31244"/>
                      <a:pt x="27055" y="31223"/>
                      <a:pt x="27076" y="31203"/>
                    </a:cubicBezTo>
                    <a:cubicBezTo>
                      <a:pt x="27117" y="31223"/>
                      <a:pt x="27157" y="31244"/>
                      <a:pt x="27198" y="31264"/>
                    </a:cubicBezTo>
                    <a:cubicBezTo>
                      <a:pt x="27280" y="31285"/>
                      <a:pt x="27341" y="31305"/>
                      <a:pt x="27423" y="31326"/>
                    </a:cubicBezTo>
                    <a:cubicBezTo>
                      <a:pt x="27484" y="31305"/>
                      <a:pt x="27566" y="31285"/>
                      <a:pt x="27648" y="31285"/>
                    </a:cubicBezTo>
                    <a:cubicBezTo>
                      <a:pt x="27679" y="31315"/>
                      <a:pt x="27725" y="31331"/>
                      <a:pt x="27770" y="31331"/>
                    </a:cubicBezTo>
                    <a:cubicBezTo>
                      <a:pt x="27816" y="31331"/>
                      <a:pt x="27862" y="31315"/>
                      <a:pt x="27893" y="31285"/>
                    </a:cubicBezTo>
                    <a:lnTo>
                      <a:pt x="27954" y="31285"/>
                    </a:lnTo>
                    <a:cubicBezTo>
                      <a:pt x="28138" y="31244"/>
                      <a:pt x="28322" y="31183"/>
                      <a:pt x="28506" y="31121"/>
                    </a:cubicBezTo>
                    <a:cubicBezTo>
                      <a:pt x="28465" y="30917"/>
                      <a:pt x="28751" y="30999"/>
                      <a:pt x="28874" y="30958"/>
                    </a:cubicBezTo>
                    <a:cubicBezTo>
                      <a:pt x="28925" y="30978"/>
                      <a:pt x="28976" y="30989"/>
                      <a:pt x="29027" y="30989"/>
                    </a:cubicBezTo>
                    <a:cubicBezTo>
                      <a:pt x="29078" y="30989"/>
                      <a:pt x="29129" y="30978"/>
                      <a:pt x="29180" y="30958"/>
                    </a:cubicBezTo>
                    <a:cubicBezTo>
                      <a:pt x="29283" y="30897"/>
                      <a:pt x="29405" y="30856"/>
                      <a:pt x="29426" y="30733"/>
                    </a:cubicBezTo>
                    <a:cubicBezTo>
                      <a:pt x="29485" y="30532"/>
                      <a:pt x="29510" y="30447"/>
                      <a:pt x="29615" y="30447"/>
                    </a:cubicBezTo>
                    <a:cubicBezTo>
                      <a:pt x="29692" y="30447"/>
                      <a:pt x="29812" y="30492"/>
                      <a:pt x="30018" y="30570"/>
                    </a:cubicBezTo>
                    <a:cubicBezTo>
                      <a:pt x="30039" y="30570"/>
                      <a:pt x="30080" y="30610"/>
                      <a:pt x="30100" y="30610"/>
                    </a:cubicBezTo>
                    <a:cubicBezTo>
                      <a:pt x="30100" y="30610"/>
                      <a:pt x="30223" y="30590"/>
                      <a:pt x="30223" y="30570"/>
                    </a:cubicBezTo>
                    <a:cubicBezTo>
                      <a:pt x="30223" y="30488"/>
                      <a:pt x="30304" y="30447"/>
                      <a:pt x="30427" y="30427"/>
                    </a:cubicBezTo>
                    <a:lnTo>
                      <a:pt x="30427" y="30427"/>
                    </a:lnTo>
                    <a:cubicBezTo>
                      <a:pt x="30406" y="30447"/>
                      <a:pt x="30406" y="30467"/>
                      <a:pt x="30386" y="30488"/>
                    </a:cubicBezTo>
                    <a:cubicBezTo>
                      <a:pt x="30366" y="30529"/>
                      <a:pt x="30325" y="30570"/>
                      <a:pt x="30406" y="30610"/>
                    </a:cubicBezTo>
                    <a:cubicBezTo>
                      <a:pt x="30454" y="30646"/>
                      <a:pt x="30501" y="30668"/>
                      <a:pt x="30545" y="30668"/>
                    </a:cubicBezTo>
                    <a:cubicBezTo>
                      <a:pt x="30576" y="30668"/>
                      <a:pt x="30606" y="30657"/>
                      <a:pt x="30631" y="30631"/>
                    </a:cubicBezTo>
                    <a:cubicBezTo>
                      <a:pt x="30774" y="30570"/>
                      <a:pt x="30917" y="30508"/>
                      <a:pt x="31081" y="30488"/>
                    </a:cubicBezTo>
                    <a:cubicBezTo>
                      <a:pt x="31122" y="30324"/>
                      <a:pt x="31326" y="30304"/>
                      <a:pt x="31530" y="30284"/>
                    </a:cubicBezTo>
                    <a:cubicBezTo>
                      <a:pt x="31633" y="30284"/>
                      <a:pt x="31714" y="30243"/>
                      <a:pt x="31755" y="30181"/>
                    </a:cubicBezTo>
                    <a:cubicBezTo>
                      <a:pt x="31816" y="30100"/>
                      <a:pt x="31919" y="30059"/>
                      <a:pt x="32000" y="30059"/>
                    </a:cubicBezTo>
                    <a:cubicBezTo>
                      <a:pt x="32184" y="30059"/>
                      <a:pt x="32348" y="30038"/>
                      <a:pt x="32532" y="30038"/>
                    </a:cubicBezTo>
                    <a:cubicBezTo>
                      <a:pt x="32550" y="30038"/>
                      <a:pt x="32561" y="30038"/>
                      <a:pt x="32567" y="30037"/>
                    </a:cubicBezTo>
                    <a:lnTo>
                      <a:pt x="32567" y="30037"/>
                    </a:lnTo>
                    <a:cubicBezTo>
                      <a:pt x="32561" y="30041"/>
                      <a:pt x="32557" y="30052"/>
                      <a:pt x="32593" y="30079"/>
                    </a:cubicBezTo>
                    <a:cubicBezTo>
                      <a:pt x="32612" y="30098"/>
                      <a:pt x="32613" y="30152"/>
                      <a:pt x="32597" y="30176"/>
                    </a:cubicBezTo>
                    <a:lnTo>
                      <a:pt x="32597" y="30176"/>
                    </a:lnTo>
                    <a:cubicBezTo>
                      <a:pt x="32911" y="30142"/>
                      <a:pt x="33245" y="30158"/>
                      <a:pt x="33635" y="30100"/>
                    </a:cubicBezTo>
                    <a:cubicBezTo>
                      <a:pt x="33778" y="30079"/>
                      <a:pt x="33921" y="30059"/>
                      <a:pt x="34044" y="30038"/>
                    </a:cubicBezTo>
                    <a:lnTo>
                      <a:pt x="34207" y="29997"/>
                    </a:lnTo>
                    <a:cubicBezTo>
                      <a:pt x="34289" y="29957"/>
                      <a:pt x="34371" y="29895"/>
                      <a:pt x="34452" y="29854"/>
                    </a:cubicBezTo>
                    <a:lnTo>
                      <a:pt x="34595" y="29854"/>
                    </a:lnTo>
                    <a:cubicBezTo>
                      <a:pt x="34616" y="29875"/>
                      <a:pt x="34636" y="29895"/>
                      <a:pt x="34636" y="29916"/>
                    </a:cubicBezTo>
                    <a:cubicBezTo>
                      <a:pt x="34841" y="29875"/>
                      <a:pt x="35065" y="29854"/>
                      <a:pt x="35270" y="29814"/>
                    </a:cubicBezTo>
                    <a:cubicBezTo>
                      <a:pt x="35678" y="29732"/>
                      <a:pt x="36087" y="29630"/>
                      <a:pt x="36475" y="29568"/>
                    </a:cubicBezTo>
                    <a:cubicBezTo>
                      <a:pt x="36530" y="29546"/>
                      <a:pt x="36585" y="29536"/>
                      <a:pt x="36638" y="29536"/>
                    </a:cubicBezTo>
                    <a:cubicBezTo>
                      <a:pt x="36782" y="29536"/>
                      <a:pt x="36911" y="29612"/>
                      <a:pt x="36986" y="29732"/>
                    </a:cubicBezTo>
                    <a:cubicBezTo>
                      <a:pt x="37088" y="29691"/>
                      <a:pt x="37191" y="29650"/>
                      <a:pt x="37293" y="29609"/>
                    </a:cubicBezTo>
                    <a:lnTo>
                      <a:pt x="37293" y="29548"/>
                    </a:lnTo>
                    <a:cubicBezTo>
                      <a:pt x="37334" y="29507"/>
                      <a:pt x="37395" y="29487"/>
                      <a:pt x="37456" y="29466"/>
                    </a:cubicBezTo>
                    <a:cubicBezTo>
                      <a:pt x="37783" y="29384"/>
                      <a:pt x="38069" y="29241"/>
                      <a:pt x="38396" y="29180"/>
                    </a:cubicBezTo>
                    <a:cubicBezTo>
                      <a:pt x="38407" y="29177"/>
                      <a:pt x="38420" y="29176"/>
                      <a:pt x="38434" y="29176"/>
                    </a:cubicBezTo>
                    <a:cubicBezTo>
                      <a:pt x="38524" y="29176"/>
                      <a:pt x="38662" y="29229"/>
                      <a:pt x="38662" y="29282"/>
                    </a:cubicBezTo>
                    <a:cubicBezTo>
                      <a:pt x="38662" y="29344"/>
                      <a:pt x="38682" y="29466"/>
                      <a:pt x="38703" y="29548"/>
                    </a:cubicBezTo>
                    <a:lnTo>
                      <a:pt x="38744" y="29548"/>
                    </a:lnTo>
                    <a:lnTo>
                      <a:pt x="39173" y="29752"/>
                    </a:lnTo>
                    <a:lnTo>
                      <a:pt x="39336" y="29732"/>
                    </a:lnTo>
                    <a:cubicBezTo>
                      <a:pt x="39543" y="29549"/>
                      <a:pt x="39808" y="29454"/>
                      <a:pt x="40075" y="29454"/>
                    </a:cubicBezTo>
                    <a:cubicBezTo>
                      <a:pt x="40256" y="29454"/>
                      <a:pt x="40438" y="29498"/>
                      <a:pt x="40603" y="29589"/>
                    </a:cubicBezTo>
                    <a:lnTo>
                      <a:pt x="40930" y="29630"/>
                    </a:lnTo>
                    <a:lnTo>
                      <a:pt x="40930" y="82"/>
                    </a:lnTo>
                    <a:lnTo>
                      <a:pt x="40869" y="102"/>
                    </a:lnTo>
                    <a:cubicBezTo>
                      <a:pt x="40828" y="102"/>
                      <a:pt x="40787" y="101"/>
                      <a:pt x="40747" y="101"/>
                    </a:cubicBezTo>
                    <a:cubicBezTo>
                      <a:pt x="40647" y="101"/>
                      <a:pt x="40553" y="111"/>
                      <a:pt x="40480" y="184"/>
                    </a:cubicBezTo>
                    <a:cubicBezTo>
                      <a:pt x="40445" y="208"/>
                      <a:pt x="40409" y="218"/>
                      <a:pt x="40369" y="218"/>
                    </a:cubicBezTo>
                    <a:cubicBezTo>
                      <a:pt x="40340" y="218"/>
                      <a:pt x="40310" y="213"/>
                      <a:pt x="40276" y="205"/>
                    </a:cubicBezTo>
                    <a:cubicBezTo>
                      <a:pt x="40113" y="184"/>
                      <a:pt x="39970" y="102"/>
                      <a:pt x="398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503" name="Google Shape;1503;p34"/>
            <p:cNvSpPr/>
            <p:nvPr/>
          </p:nvSpPr>
          <p:spPr>
            <a:xfrm>
              <a:off x="424909" y="539500"/>
              <a:ext cx="1017597" cy="642904"/>
            </a:xfrm>
            <a:custGeom>
              <a:rect b="b" l="l" r="r" t="t"/>
              <a:pathLst>
                <a:path extrusionOk="0" h="13814" w="21865">
                  <a:moveTo>
                    <a:pt x="16307" y="0"/>
                  </a:moveTo>
                  <a:lnTo>
                    <a:pt x="0" y="8725"/>
                  </a:lnTo>
                  <a:cubicBezTo>
                    <a:pt x="123" y="8848"/>
                    <a:pt x="266" y="8971"/>
                    <a:pt x="409" y="9073"/>
                  </a:cubicBezTo>
                  <a:cubicBezTo>
                    <a:pt x="532" y="9379"/>
                    <a:pt x="715" y="9665"/>
                    <a:pt x="940" y="9931"/>
                  </a:cubicBezTo>
                  <a:cubicBezTo>
                    <a:pt x="1042" y="10033"/>
                    <a:pt x="1165" y="10135"/>
                    <a:pt x="1288" y="10217"/>
                  </a:cubicBezTo>
                  <a:cubicBezTo>
                    <a:pt x="1308" y="10278"/>
                    <a:pt x="1328" y="10340"/>
                    <a:pt x="1369" y="10401"/>
                  </a:cubicBezTo>
                  <a:cubicBezTo>
                    <a:pt x="1308" y="10748"/>
                    <a:pt x="1390" y="11075"/>
                    <a:pt x="1615" y="11341"/>
                  </a:cubicBezTo>
                  <a:cubicBezTo>
                    <a:pt x="1798" y="11607"/>
                    <a:pt x="2023" y="11811"/>
                    <a:pt x="2309" y="11974"/>
                  </a:cubicBezTo>
                  <a:cubicBezTo>
                    <a:pt x="2289" y="12077"/>
                    <a:pt x="2289" y="12158"/>
                    <a:pt x="2330" y="12240"/>
                  </a:cubicBezTo>
                  <a:cubicBezTo>
                    <a:pt x="2330" y="12281"/>
                    <a:pt x="2330" y="12342"/>
                    <a:pt x="2330" y="12383"/>
                  </a:cubicBezTo>
                  <a:cubicBezTo>
                    <a:pt x="2330" y="12444"/>
                    <a:pt x="2350" y="12506"/>
                    <a:pt x="2371" y="12547"/>
                  </a:cubicBezTo>
                  <a:cubicBezTo>
                    <a:pt x="2487" y="12693"/>
                    <a:pt x="2604" y="12766"/>
                    <a:pt x="2706" y="12766"/>
                  </a:cubicBezTo>
                  <a:cubicBezTo>
                    <a:pt x="2747" y="12766"/>
                    <a:pt x="2785" y="12754"/>
                    <a:pt x="2820" y="12731"/>
                  </a:cubicBezTo>
                  <a:cubicBezTo>
                    <a:pt x="2820" y="12731"/>
                    <a:pt x="2841" y="12710"/>
                    <a:pt x="2841" y="12690"/>
                  </a:cubicBezTo>
                  <a:cubicBezTo>
                    <a:pt x="2881" y="12633"/>
                    <a:pt x="2931" y="12612"/>
                    <a:pt x="2987" y="12612"/>
                  </a:cubicBezTo>
                  <a:cubicBezTo>
                    <a:pt x="3073" y="12612"/>
                    <a:pt x="3171" y="12661"/>
                    <a:pt x="3270" y="12710"/>
                  </a:cubicBezTo>
                  <a:cubicBezTo>
                    <a:pt x="3372" y="12771"/>
                    <a:pt x="3372" y="12976"/>
                    <a:pt x="3433" y="13098"/>
                  </a:cubicBezTo>
                  <a:cubicBezTo>
                    <a:pt x="3494" y="13221"/>
                    <a:pt x="3576" y="13323"/>
                    <a:pt x="3658" y="13425"/>
                  </a:cubicBezTo>
                  <a:cubicBezTo>
                    <a:pt x="3760" y="13527"/>
                    <a:pt x="3883" y="13589"/>
                    <a:pt x="3985" y="13691"/>
                  </a:cubicBezTo>
                  <a:cubicBezTo>
                    <a:pt x="4026" y="13732"/>
                    <a:pt x="4046" y="13773"/>
                    <a:pt x="4067" y="13814"/>
                  </a:cubicBezTo>
                  <a:lnTo>
                    <a:pt x="21865" y="4271"/>
                  </a:lnTo>
                  <a:cubicBezTo>
                    <a:pt x="21865" y="4250"/>
                    <a:pt x="21844" y="4250"/>
                    <a:pt x="21824" y="4230"/>
                  </a:cubicBezTo>
                  <a:cubicBezTo>
                    <a:pt x="21640" y="4005"/>
                    <a:pt x="21415" y="3801"/>
                    <a:pt x="21190" y="3597"/>
                  </a:cubicBezTo>
                  <a:cubicBezTo>
                    <a:pt x="21190" y="3576"/>
                    <a:pt x="21170" y="3556"/>
                    <a:pt x="21150" y="3515"/>
                  </a:cubicBezTo>
                  <a:cubicBezTo>
                    <a:pt x="21068" y="3413"/>
                    <a:pt x="20945" y="3331"/>
                    <a:pt x="20802" y="3290"/>
                  </a:cubicBezTo>
                  <a:cubicBezTo>
                    <a:pt x="20516" y="3045"/>
                    <a:pt x="20210" y="2820"/>
                    <a:pt x="19862" y="2575"/>
                  </a:cubicBezTo>
                  <a:cubicBezTo>
                    <a:pt x="19597" y="2370"/>
                    <a:pt x="19310" y="2146"/>
                    <a:pt x="19024" y="1982"/>
                  </a:cubicBezTo>
                  <a:lnTo>
                    <a:pt x="19004" y="1860"/>
                  </a:lnTo>
                  <a:cubicBezTo>
                    <a:pt x="19004" y="1860"/>
                    <a:pt x="18984" y="1839"/>
                    <a:pt x="18984" y="1839"/>
                  </a:cubicBezTo>
                  <a:cubicBezTo>
                    <a:pt x="18913" y="1839"/>
                    <a:pt x="18828" y="1794"/>
                    <a:pt x="18754" y="1794"/>
                  </a:cubicBezTo>
                  <a:cubicBezTo>
                    <a:pt x="18742" y="1794"/>
                    <a:pt x="18730" y="1795"/>
                    <a:pt x="18718" y="1798"/>
                  </a:cubicBezTo>
                  <a:cubicBezTo>
                    <a:pt x="18636" y="1757"/>
                    <a:pt x="18554" y="1717"/>
                    <a:pt x="18473" y="1696"/>
                  </a:cubicBezTo>
                  <a:cubicBezTo>
                    <a:pt x="18411" y="1614"/>
                    <a:pt x="18391" y="1553"/>
                    <a:pt x="18411" y="1533"/>
                  </a:cubicBezTo>
                  <a:cubicBezTo>
                    <a:pt x="18391" y="1492"/>
                    <a:pt x="18330" y="1471"/>
                    <a:pt x="18289" y="1451"/>
                  </a:cubicBezTo>
                  <a:cubicBezTo>
                    <a:pt x="18227" y="1431"/>
                    <a:pt x="18166" y="1410"/>
                    <a:pt x="18125" y="1390"/>
                  </a:cubicBezTo>
                  <a:cubicBezTo>
                    <a:pt x="18064" y="1328"/>
                    <a:pt x="18003" y="1308"/>
                    <a:pt x="17921" y="1287"/>
                  </a:cubicBezTo>
                  <a:lnTo>
                    <a:pt x="17676" y="1165"/>
                  </a:lnTo>
                  <a:lnTo>
                    <a:pt x="17676" y="1247"/>
                  </a:lnTo>
                  <a:cubicBezTo>
                    <a:pt x="17492" y="1083"/>
                    <a:pt x="17287" y="920"/>
                    <a:pt x="17083" y="797"/>
                  </a:cubicBezTo>
                  <a:cubicBezTo>
                    <a:pt x="16940" y="470"/>
                    <a:pt x="16715" y="204"/>
                    <a:pt x="16409" y="41"/>
                  </a:cubicBezTo>
                  <a:lnTo>
                    <a:pt x="16307" y="0"/>
                  </a:lnTo>
                  <a:close/>
                </a:path>
              </a:pathLst>
            </a:custGeom>
            <a:solidFill>
              <a:srgbClr val="D0B8D6">
                <a:alpha val="5809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04" name="Google Shape;1504;p34"/>
          <p:cNvSpPr txBox="1"/>
          <p:nvPr>
            <p:ph type="ctrTitle"/>
          </p:nvPr>
        </p:nvSpPr>
        <p:spPr>
          <a:xfrm>
            <a:off x="1158200" y="952125"/>
            <a:ext cx="4078200" cy="239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chemeClr val="accent2"/>
                </a:solidFill>
              </a:rPr>
              <a:t>Fabric  </a:t>
            </a:r>
            <a:endParaRPr sz="4600">
              <a:solidFill>
                <a:schemeClr val="accen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chemeClr val="accent2"/>
                </a:solidFill>
              </a:rPr>
              <a:t>&amp;</a:t>
            </a:r>
            <a:endParaRPr sz="4600">
              <a:solidFill>
                <a:schemeClr val="accen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chemeClr val="accent2"/>
                </a:solidFill>
              </a:rPr>
              <a:t>Mapping</a:t>
            </a:r>
            <a:endParaRPr sz="2800">
              <a:solidFill>
                <a:schemeClr val="accent2"/>
              </a:solidFill>
            </a:endParaRPr>
          </a:p>
        </p:txBody>
      </p:sp>
      <p:sp>
        <p:nvSpPr>
          <p:cNvPr id="1505" name="Google Shape;1505;p34"/>
          <p:cNvSpPr txBox="1"/>
          <p:nvPr>
            <p:ph idx="1" type="subTitle"/>
          </p:nvPr>
        </p:nvSpPr>
        <p:spPr>
          <a:xfrm>
            <a:off x="727105" y="3267125"/>
            <a:ext cx="4940400" cy="45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Ms.Kirwan</a:t>
            </a:r>
            <a:endParaRPr/>
          </a:p>
        </p:txBody>
      </p:sp>
      <p:sp>
        <p:nvSpPr>
          <p:cNvPr id="1506" name="Google Shape;1506;p34"/>
          <p:cNvSpPr txBox="1"/>
          <p:nvPr>
            <p:ph idx="1" type="subTitle"/>
          </p:nvPr>
        </p:nvSpPr>
        <p:spPr>
          <a:xfrm>
            <a:off x="7318525" y="3238523"/>
            <a:ext cx="1248900" cy="74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2"/>
              </a:solidFill>
              <a:latin typeface="IM Fell English"/>
              <a:ea typeface="IM Fell English"/>
              <a:cs typeface="IM Fell English"/>
              <a:sym typeface="IM Fell English"/>
            </a:endParaRPr>
          </a:p>
        </p:txBody>
      </p:sp>
      <p:grpSp>
        <p:nvGrpSpPr>
          <p:cNvPr id="1507" name="Google Shape;1507;p34"/>
          <p:cNvGrpSpPr/>
          <p:nvPr/>
        </p:nvGrpSpPr>
        <p:grpSpPr>
          <a:xfrm>
            <a:off x="5883740" y="451925"/>
            <a:ext cx="2783512" cy="3076708"/>
            <a:chOff x="5883740" y="451925"/>
            <a:chExt cx="2783512" cy="3076708"/>
          </a:xfrm>
        </p:grpSpPr>
        <p:grpSp>
          <p:nvGrpSpPr>
            <p:cNvPr id="1508" name="Google Shape;1508;p34"/>
            <p:cNvGrpSpPr/>
            <p:nvPr/>
          </p:nvGrpSpPr>
          <p:grpSpPr>
            <a:xfrm rot="-1027946">
              <a:off x="6190681" y="851836"/>
              <a:ext cx="2169630" cy="2410718"/>
              <a:chOff x="2972200" y="3192600"/>
              <a:chExt cx="735650" cy="969100"/>
            </a:xfrm>
          </p:grpSpPr>
          <p:sp>
            <p:nvSpPr>
              <p:cNvPr id="1509" name="Google Shape;1509;p34"/>
              <p:cNvSpPr/>
              <p:nvPr/>
            </p:nvSpPr>
            <p:spPr>
              <a:xfrm>
                <a:off x="2972200" y="3668700"/>
                <a:ext cx="735650" cy="493000"/>
              </a:xfrm>
              <a:custGeom>
                <a:rect b="b" l="l" r="r" t="t"/>
                <a:pathLst>
                  <a:path extrusionOk="0" h="19720" w="29426">
                    <a:moveTo>
                      <a:pt x="16863" y="17098"/>
                    </a:moveTo>
                    <a:lnTo>
                      <a:pt x="16863" y="17098"/>
                    </a:lnTo>
                    <a:cubicBezTo>
                      <a:pt x="16848" y="17100"/>
                      <a:pt x="16833" y="17102"/>
                      <a:pt x="16817" y="17104"/>
                    </a:cubicBezTo>
                    <a:lnTo>
                      <a:pt x="16858" y="17104"/>
                    </a:lnTo>
                    <a:cubicBezTo>
                      <a:pt x="16860" y="17102"/>
                      <a:pt x="16862" y="17100"/>
                      <a:pt x="16863" y="17098"/>
                    </a:cubicBezTo>
                    <a:close/>
                    <a:moveTo>
                      <a:pt x="0" y="1"/>
                    </a:moveTo>
                    <a:lnTo>
                      <a:pt x="0" y="19720"/>
                    </a:lnTo>
                    <a:cubicBezTo>
                      <a:pt x="82" y="19699"/>
                      <a:pt x="143" y="19699"/>
                      <a:pt x="225" y="19699"/>
                    </a:cubicBezTo>
                    <a:lnTo>
                      <a:pt x="327" y="19720"/>
                    </a:lnTo>
                    <a:cubicBezTo>
                      <a:pt x="368" y="19699"/>
                      <a:pt x="409" y="19658"/>
                      <a:pt x="450" y="19638"/>
                    </a:cubicBezTo>
                    <a:cubicBezTo>
                      <a:pt x="450" y="19617"/>
                      <a:pt x="450" y="19597"/>
                      <a:pt x="470" y="19577"/>
                    </a:cubicBezTo>
                    <a:cubicBezTo>
                      <a:pt x="531" y="19515"/>
                      <a:pt x="450" y="19413"/>
                      <a:pt x="552" y="19372"/>
                    </a:cubicBezTo>
                    <a:cubicBezTo>
                      <a:pt x="634" y="19331"/>
                      <a:pt x="715" y="19311"/>
                      <a:pt x="797" y="19290"/>
                    </a:cubicBezTo>
                    <a:cubicBezTo>
                      <a:pt x="1072" y="19170"/>
                      <a:pt x="1362" y="19122"/>
                      <a:pt x="1666" y="19122"/>
                    </a:cubicBezTo>
                    <a:cubicBezTo>
                      <a:pt x="1723" y="19122"/>
                      <a:pt x="1781" y="19124"/>
                      <a:pt x="1839" y="19127"/>
                    </a:cubicBezTo>
                    <a:cubicBezTo>
                      <a:pt x="2084" y="19127"/>
                      <a:pt x="2330" y="19209"/>
                      <a:pt x="2514" y="19372"/>
                    </a:cubicBezTo>
                    <a:cubicBezTo>
                      <a:pt x="2738" y="19311"/>
                      <a:pt x="2943" y="19290"/>
                      <a:pt x="3167" y="19250"/>
                    </a:cubicBezTo>
                    <a:lnTo>
                      <a:pt x="3106" y="19188"/>
                    </a:lnTo>
                    <a:lnTo>
                      <a:pt x="3351" y="19107"/>
                    </a:lnTo>
                    <a:cubicBezTo>
                      <a:pt x="3413" y="19045"/>
                      <a:pt x="3494" y="19004"/>
                      <a:pt x="3576" y="19004"/>
                    </a:cubicBezTo>
                    <a:cubicBezTo>
                      <a:pt x="3617" y="18984"/>
                      <a:pt x="3658" y="18963"/>
                      <a:pt x="3699" y="18923"/>
                    </a:cubicBezTo>
                    <a:cubicBezTo>
                      <a:pt x="3740" y="18902"/>
                      <a:pt x="3801" y="18882"/>
                      <a:pt x="3862" y="18882"/>
                    </a:cubicBezTo>
                    <a:cubicBezTo>
                      <a:pt x="3862" y="18923"/>
                      <a:pt x="3903" y="18943"/>
                      <a:pt x="4005" y="18963"/>
                    </a:cubicBezTo>
                    <a:cubicBezTo>
                      <a:pt x="4087" y="18923"/>
                      <a:pt x="4169" y="18882"/>
                      <a:pt x="4250" y="18841"/>
                    </a:cubicBezTo>
                    <a:cubicBezTo>
                      <a:pt x="4271" y="18759"/>
                      <a:pt x="4373" y="18698"/>
                      <a:pt x="4434" y="18657"/>
                    </a:cubicBezTo>
                    <a:lnTo>
                      <a:pt x="4475" y="18657"/>
                    </a:lnTo>
                    <a:lnTo>
                      <a:pt x="4577" y="18718"/>
                    </a:lnTo>
                    <a:cubicBezTo>
                      <a:pt x="4884" y="18616"/>
                      <a:pt x="5211" y="18555"/>
                      <a:pt x="5538" y="18494"/>
                    </a:cubicBezTo>
                    <a:cubicBezTo>
                      <a:pt x="5946" y="18412"/>
                      <a:pt x="6314" y="18330"/>
                      <a:pt x="6662" y="18269"/>
                    </a:cubicBezTo>
                    <a:cubicBezTo>
                      <a:pt x="6746" y="18218"/>
                      <a:pt x="6857" y="18182"/>
                      <a:pt x="6974" y="18182"/>
                    </a:cubicBezTo>
                    <a:cubicBezTo>
                      <a:pt x="6999" y="18182"/>
                      <a:pt x="7025" y="18183"/>
                      <a:pt x="7050" y="18187"/>
                    </a:cubicBezTo>
                    <a:cubicBezTo>
                      <a:pt x="7070" y="18187"/>
                      <a:pt x="7111" y="18207"/>
                      <a:pt x="7132" y="18207"/>
                    </a:cubicBezTo>
                    <a:cubicBezTo>
                      <a:pt x="7334" y="18193"/>
                      <a:pt x="7536" y="18179"/>
                      <a:pt x="7738" y="18179"/>
                    </a:cubicBezTo>
                    <a:cubicBezTo>
                      <a:pt x="7822" y="18179"/>
                      <a:pt x="7906" y="18181"/>
                      <a:pt x="7990" y="18187"/>
                    </a:cubicBezTo>
                    <a:cubicBezTo>
                      <a:pt x="8051" y="18187"/>
                      <a:pt x="8112" y="18187"/>
                      <a:pt x="8174" y="18207"/>
                    </a:cubicBezTo>
                    <a:cubicBezTo>
                      <a:pt x="8174" y="18207"/>
                      <a:pt x="8194" y="18187"/>
                      <a:pt x="8215" y="18187"/>
                    </a:cubicBezTo>
                    <a:cubicBezTo>
                      <a:pt x="8439" y="18105"/>
                      <a:pt x="8623" y="18024"/>
                      <a:pt x="8828" y="17921"/>
                    </a:cubicBezTo>
                    <a:lnTo>
                      <a:pt x="9012" y="17962"/>
                    </a:lnTo>
                    <a:cubicBezTo>
                      <a:pt x="9091" y="17944"/>
                      <a:pt x="9173" y="17935"/>
                      <a:pt x="9254" y="17935"/>
                    </a:cubicBezTo>
                    <a:cubicBezTo>
                      <a:pt x="9445" y="17935"/>
                      <a:pt x="9637" y="17985"/>
                      <a:pt x="9808" y="18085"/>
                    </a:cubicBezTo>
                    <a:cubicBezTo>
                      <a:pt x="9958" y="18071"/>
                      <a:pt x="10108" y="18064"/>
                      <a:pt x="10259" y="18064"/>
                    </a:cubicBezTo>
                    <a:cubicBezTo>
                      <a:pt x="10560" y="18064"/>
                      <a:pt x="10864" y="18092"/>
                      <a:pt x="11178" y="18146"/>
                    </a:cubicBezTo>
                    <a:cubicBezTo>
                      <a:pt x="11300" y="18146"/>
                      <a:pt x="11423" y="18187"/>
                      <a:pt x="11525" y="18248"/>
                    </a:cubicBezTo>
                    <a:cubicBezTo>
                      <a:pt x="11566" y="18259"/>
                      <a:pt x="11612" y="18264"/>
                      <a:pt x="11658" y="18264"/>
                    </a:cubicBezTo>
                    <a:cubicBezTo>
                      <a:pt x="11704" y="18264"/>
                      <a:pt x="11750" y="18259"/>
                      <a:pt x="11791" y="18248"/>
                    </a:cubicBezTo>
                    <a:cubicBezTo>
                      <a:pt x="11791" y="18228"/>
                      <a:pt x="11791" y="18207"/>
                      <a:pt x="11791" y="18187"/>
                    </a:cubicBezTo>
                    <a:cubicBezTo>
                      <a:pt x="11831" y="18207"/>
                      <a:pt x="11872" y="18228"/>
                      <a:pt x="11913" y="18228"/>
                    </a:cubicBezTo>
                    <a:cubicBezTo>
                      <a:pt x="11974" y="18248"/>
                      <a:pt x="12056" y="18248"/>
                      <a:pt x="12138" y="18269"/>
                    </a:cubicBezTo>
                    <a:lnTo>
                      <a:pt x="12322" y="18228"/>
                    </a:lnTo>
                    <a:cubicBezTo>
                      <a:pt x="12363" y="18248"/>
                      <a:pt x="12404" y="18259"/>
                      <a:pt x="12444" y="18259"/>
                    </a:cubicBezTo>
                    <a:cubicBezTo>
                      <a:pt x="12485" y="18259"/>
                      <a:pt x="12526" y="18248"/>
                      <a:pt x="12567" y="18228"/>
                    </a:cubicBezTo>
                    <a:lnTo>
                      <a:pt x="12628" y="18228"/>
                    </a:lnTo>
                    <a:cubicBezTo>
                      <a:pt x="12792" y="18167"/>
                      <a:pt x="12955" y="18126"/>
                      <a:pt x="13119" y="18064"/>
                    </a:cubicBezTo>
                    <a:cubicBezTo>
                      <a:pt x="13058" y="17901"/>
                      <a:pt x="13344" y="17962"/>
                      <a:pt x="13446" y="17921"/>
                    </a:cubicBezTo>
                    <a:cubicBezTo>
                      <a:pt x="13487" y="17932"/>
                      <a:pt x="13533" y="17937"/>
                      <a:pt x="13581" y="17937"/>
                    </a:cubicBezTo>
                    <a:cubicBezTo>
                      <a:pt x="13630" y="17937"/>
                      <a:pt x="13681" y="17932"/>
                      <a:pt x="13732" y="17921"/>
                    </a:cubicBezTo>
                    <a:cubicBezTo>
                      <a:pt x="13814" y="17860"/>
                      <a:pt x="13916" y="17819"/>
                      <a:pt x="13936" y="17717"/>
                    </a:cubicBezTo>
                    <a:cubicBezTo>
                      <a:pt x="13973" y="17544"/>
                      <a:pt x="13988" y="17476"/>
                      <a:pt x="14102" y="17476"/>
                    </a:cubicBezTo>
                    <a:cubicBezTo>
                      <a:pt x="14177" y="17476"/>
                      <a:pt x="14294" y="17505"/>
                      <a:pt x="14488" y="17554"/>
                    </a:cubicBezTo>
                    <a:cubicBezTo>
                      <a:pt x="14508" y="17574"/>
                      <a:pt x="14529" y="17574"/>
                      <a:pt x="14549" y="17574"/>
                    </a:cubicBezTo>
                    <a:cubicBezTo>
                      <a:pt x="14590" y="17574"/>
                      <a:pt x="14672" y="17554"/>
                      <a:pt x="14672" y="17554"/>
                    </a:cubicBezTo>
                    <a:cubicBezTo>
                      <a:pt x="14672" y="17472"/>
                      <a:pt x="14733" y="17451"/>
                      <a:pt x="14835" y="17411"/>
                    </a:cubicBezTo>
                    <a:lnTo>
                      <a:pt x="14835" y="17411"/>
                    </a:lnTo>
                    <a:cubicBezTo>
                      <a:pt x="14835" y="17431"/>
                      <a:pt x="14835" y="17451"/>
                      <a:pt x="14815" y="17472"/>
                    </a:cubicBezTo>
                    <a:cubicBezTo>
                      <a:pt x="14794" y="17513"/>
                      <a:pt x="14754" y="17533"/>
                      <a:pt x="14856" y="17574"/>
                    </a:cubicBezTo>
                    <a:cubicBezTo>
                      <a:pt x="14903" y="17586"/>
                      <a:pt x="14943" y="17598"/>
                      <a:pt x="14981" y="17598"/>
                    </a:cubicBezTo>
                    <a:cubicBezTo>
                      <a:pt x="15008" y="17598"/>
                      <a:pt x="15034" y="17591"/>
                      <a:pt x="15060" y="17574"/>
                    </a:cubicBezTo>
                    <a:cubicBezTo>
                      <a:pt x="15183" y="17492"/>
                      <a:pt x="15326" y="17451"/>
                      <a:pt x="15469" y="17431"/>
                    </a:cubicBezTo>
                    <a:cubicBezTo>
                      <a:pt x="15489" y="17288"/>
                      <a:pt x="15673" y="17267"/>
                      <a:pt x="15877" y="17247"/>
                    </a:cubicBezTo>
                    <a:cubicBezTo>
                      <a:pt x="15959" y="17247"/>
                      <a:pt x="16020" y="17206"/>
                      <a:pt x="16082" y="17145"/>
                    </a:cubicBezTo>
                    <a:cubicBezTo>
                      <a:pt x="16123" y="17084"/>
                      <a:pt x="16204" y="17043"/>
                      <a:pt x="16286" y="17043"/>
                    </a:cubicBezTo>
                    <a:lnTo>
                      <a:pt x="16797" y="17002"/>
                    </a:lnTo>
                    <a:cubicBezTo>
                      <a:pt x="16899" y="17002"/>
                      <a:pt x="16777" y="17002"/>
                      <a:pt x="16858" y="17022"/>
                    </a:cubicBezTo>
                    <a:cubicBezTo>
                      <a:pt x="16877" y="17041"/>
                      <a:pt x="16879" y="17077"/>
                      <a:pt x="16863" y="17098"/>
                    </a:cubicBezTo>
                    <a:lnTo>
                      <a:pt x="16863" y="17098"/>
                    </a:lnTo>
                    <a:cubicBezTo>
                      <a:pt x="17156" y="17063"/>
                      <a:pt x="17470" y="17060"/>
                      <a:pt x="17839" y="17002"/>
                    </a:cubicBezTo>
                    <a:lnTo>
                      <a:pt x="18227" y="16920"/>
                    </a:lnTo>
                    <a:lnTo>
                      <a:pt x="18370" y="16879"/>
                    </a:lnTo>
                    <a:cubicBezTo>
                      <a:pt x="18452" y="16838"/>
                      <a:pt x="18513" y="16797"/>
                      <a:pt x="18595" y="16757"/>
                    </a:cubicBezTo>
                    <a:cubicBezTo>
                      <a:pt x="18636" y="16736"/>
                      <a:pt x="18677" y="16736"/>
                      <a:pt x="18738" y="16736"/>
                    </a:cubicBezTo>
                    <a:cubicBezTo>
                      <a:pt x="18738" y="16757"/>
                      <a:pt x="18759" y="16757"/>
                      <a:pt x="18759" y="16777"/>
                    </a:cubicBezTo>
                    <a:lnTo>
                      <a:pt x="18759" y="16797"/>
                    </a:lnTo>
                    <a:cubicBezTo>
                      <a:pt x="18963" y="16757"/>
                      <a:pt x="19167" y="16716"/>
                      <a:pt x="19372" y="16675"/>
                    </a:cubicBezTo>
                    <a:cubicBezTo>
                      <a:pt x="19739" y="16573"/>
                      <a:pt x="20107" y="16491"/>
                      <a:pt x="20496" y="16409"/>
                    </a:cubicBezTo>
                    <a:cubicBezTo>
                      <a:pt x="20547" y="16384"/>
                      <a:pt x="20602" y="16372"/>
                      <a:pt x="20658" y="16372"/>
                    </a:cubicBezTo>
                    <a:cubicBezTo>
                      <a:pt x="20781" y="16372"/>
                      <a:pt x="20908" y="16427"/>
                      <a:pt x="21006" y="16511"/>
                    </a:cubicBezTo>
                    <a:cubicBezTo>
                      <a:pt x="21088" y="16471"/>
                      <a:pt x="21190" y="16430"/>
                      <a:pt x="21272" y="16389"/>
                    </a:cubicBezTo>
                    <a:cubicBezTo>
                      <a:pt x="21272" y="16368"/>
                      <a:pt x="21252" y="16368"/>
                      <a:pt x="21272" y="16348"/>
                    </a:cubicBezTo>
                    <a:cubicBezTo>
                      <a:pt x="21313" y="16328"/>
                      <a:pt x="21374" y="16287"/>
                      <a:pt x="21415" y="16266"/>
                    </a:cubicBezTo>
                    <a:cubicBezTo>
                      <a:pt x="21742" y="16205"/>
                      <a:pt x="21987" y="16062"/>
                      <a:pt x="22294" y="16001"/>
                    </a:cubicBezTo>
                    <a:cubicBezTo>
                      <a:pt x="22309" y="15997"/>
                      <a:pt x="22327" y="15995"/>
                      <a:pt x="22347" y="15995"/>
                    </a:cubicBezTo>
                    <a:cubicBezTo>
                      <a:pt x="22437" y="15995"/>
                      <a:pt x="22559" y="16028"/>
                      <a:pt x="22559" y="16062"/>
                    </a:cubicBezTo>
                    <a:cubicBezTo>
                      <a:pt x="22580" y="16103"/>
                      <a:pt x="22621" y="16205"/>
                      <a:pt x="22641" y="16266"/>
                    </a:cubicBezTo>
                    <a:lnTo>
                      <a:pt x="22682" y="16266"/>
                    </a:lnTo>
                    <a:lnTo>
                      <a:pt x="23132" y="16430"/>
                    </a:lnTo>
                    <a:lnTo>
                      <a:pt x="23275" y="16389"/>
                    </a:lnTo>
                    <a:cubicBezTo>
                      <a:pt x="23483" y="16207"/>
                      <a:pt x="23749" y="16116"/>
                      <a:pt x="24020" y="16116"/>
                    </a:cubicBezTo>
                    <a:cubicBezTo>
                      <a:pt x="24175" y="16116"/>
                      <a:pt x="24332" y="16145"/>
                      <a:pt x="24480" y="16205"/>
                    </a:cubicBezTo>
                    <a:lnTo>
                      <a:pt x="24807" y="16205"/>
                    </a:lnTo>
                    <a:cubicBezTo>
                      <a:pt x="24950" y="16123"/>
                      <a:pt x="25114" y="16062"/>
                      <a:pt x="25277" y="16021"/>
                    </a:cubicBezTo>
                    <a:cubicBezTo>
                      <a:pt x="25318" y="16041"/>
                      <a:pt x="25359" y="16041"/>
                      <a:pt x="25400" y="16062"/>
                    </a:cubicBezTo>
                    <a:cubicBezTo>
                      <a:pt x="25420" y="16062"/>
                      <a:pt x="25441" y="16082"/>
                      <a:pt x="25441" y="16103"/>
                    </a:cubicBezTo>
                    <a:cubicBezTo>
                      <a:pt x="25441" y="16144"/>
                      <a:pt x="25420" y="16184"/>
                      <a:pt x="25420" y="16225"/>
                    </a:cubicBezTo>
                    <a:cubicBezTo>
                      <a:pt x="25400" y="16246"/>
                      <a:pt x="25379" y="16287"/>
                      <a:pt x="25400" y="16328"/>
                    </a:cubicBezTo>
                    <a:cubicBezTo>
                      <a:pt x="25420" y="16348"/>
                      <a:pt x="25441" y="16368"/>
                      <a:pt x="25461" y="16389"/>
                    </a:cubicBezTo>
                    <a:cubicBezTo>
                      <a:pt x="25502" y="16409"/>
                      <a:pt x="25543" y="16409"/>
                      <a:pt x="25584" y="16409"/>
                    </a:cubicBezTo>
                    <a:cubicBezTo>
                      <a:pt x="25634" y="16397"/>
                      <a:pt x="25677" y="16368"/>
                      <a:pt x="25727" y="16368"/>
                    </a:cubicBezTo>
                    <a:cubicBezTo>
                      <a:pt x="25758" y="16368"/>
                      <a:pt x="25790" y="16378"/>
                      <a:pt x="25829" y="16409"/>
                    </a:cubicBezTo>
                    <a:cubicBezTo>
                      <a:pt x="25879" y="16443"/>
                      <a:pt x="25929" y="16476"/>
                      <a:pt x="25990" y="16476"/>
                    </a:cubicBezTo>
                    <a:cubicBezTo>
                      <a:pt x="26004" y="16476"/>
                      <a:pt x="26018" y="16474"/>
                      <a:pt x="26033" y="16471"/>
                    </a:cubicBezTo>
                    <a:cubicBezTo>
                      <a:pt x="26156" y="16471"/>
                      <a:pt x="26278" y="16491"/>
                      <a:pt x="26381" y="16573"/>
                    </a:cubicBezTo>
                    <a:lnTo>
                      <a:pt x="26483" y="16573"/>
                    </a:lnTo>
                    <a:cubicBezTo>
                      <a:pt x="26605" y="16573"/>
                      <a:pt x="26728" y="16675"/>
                      <a:pt x="26830" y="16695"/>
                    </a:cubicBezTo>
                    <a:cubicBezTo>
                      <a:pt x="27096" y="16675"/>
                      <a:pt x="27361" y="16634"/>
                      <a:pt x="27607" y="16552"/>
                    </a:cubicBezTo>
                    <a:cubicBezTo>
                      <a:pt x="27627" y="16532"/>
                      <a:pt x="27647" y="16511"/>
                      <a:pt x="27668" y="16511"/>
                    </a:cubicBezTo>
                    <a:cubicBezTo>
                      <a:pt x="27729" y="16491"/>
                      <a:pt x="27770" y="16450"/>
                      <a:pt x="27831" y="16430"/>
                    </a:cubicBezTo>
                    <a:cubicBezTo>
                      <a:pt x="27891" y="16394"/>
                      <a:pt x="27957" y="16372"/>
                      <a:pt x="28026" y="16372"/>
                    </a:cubicBezTo>
                    <a:cubicBezTo>
                      <a:pt x="28076" y="16372"/>
                      <a:pt x="28127" y="16384"/>
                      <a:pt x="28179" y="16409"/>
                    </a:cubicBezTo>
                    <a:cubicBezTo>
                      <a:pt x="28220" y="16430"/>
                      <a:pt x="28281" y="16450"/>
                      <a:pt x="28322" y="16471"/>
                    </a:cubicBezTo>
                    <a:cubicBezTo>
                      <a:pt x="28393" y="16491"/>
                      <a:pt x="28470" y="16501"/>
                      <a:pt x="28547" y="16501"/>
                    </a:cubicBezTo>
                    <a:cubicBezTo>
                      <a:pt x="28623" y="16501"/>
                      <a:pt x="28700" y="16491"/>
                      <a:pt x="28771" y="16471"/>
                    </a:cubicBezTo>
                    <a:cubicBezTo>
                      <a:pt x="28894" y="16409"/>
                      <a:pt x="28996" y="16348"/>
                      <a:pt x="29098" y="16307"/>
                    </a:cubicBezTo>
                    <a:cubicBezTo>
                      <a:pt x="29200" y="16266"/>
                      <a:pt x="29323" y="16225"/>
                      <a:pt x="29425" y="16225"/>
                    </a:cubicBezTo>
                    <a:lnTo>
                      <a:pt x="2942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314325" rotWithShape="0" algn="bl" dir="4620000" dist="28575">
                  <a:srgbClr val="000000">
                    <a:alpha val="58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0" name="Google Shape;1510;p34"/>
              <p:cNvSpPr/>
              <p:nvPr/>
            </p:nvSpPr>
            <p:spPr>
              <a:xfrm>
                <a:off x="2972200" y="3192600"/>
                <a:ext cx="735650" cy="943050"/>
              </a:xfrm>
              <a:custGeom>
                <a:rect b="b" l="l" r="r" t="t"/>
                <a:pathLst>
                  <a:path extrusionOk="0" h="37722" w="29426">
                    <a:moveTo>
                      <a:pt x="16868" y="35079"/>
                    </a:moveTo>
                    <a:lnTo>
                      <a:pt x="16868" y="35079"/>
                    </a:lnTo>
                    <a:cubicBezTo>
                      <a:pt x="16851" y="35081"/>
                      <a:pt x="16834" y="35083"/>
                      <a:pt x="16817" y="35085"/>
                    </a:cubicBezTo>
                    <a:lnTo>
                      <a:pt x="16858" y="35085"/>
                    </a:lnTo>
                    <a:cubicBezTo>
                      <a:pt x="16862" y="35085"/>
                      <a:pt x="16866" y="35083"/>
                      <a:pt x="16868" y="35079"/>
                    </a:cubicBezTo>
                    <a:close/>
                    <a:moveTo>
                      <a:pt x="838" y="0"/>
                    </a:moveTo>
                    <a:lnTo>
                      <a:pt x="572" y="1880"/>
                    </a:lnTo>
                    <a:cubicBezTo>
                      <a:pt x="1526" y="2266"/>
                      <a:pt x="1251" y="3699"/>
                      <a:pt x="226" y="3699"/>
                    </a:cubicBezTo>
                    <a:cubicBezTo>
                      <a:pt x="219" y="3699"/>
                      <a:pt x="212" y="3699"/>
                      <a:pt x="204" y="3699"/>
                    </a:cubicBezTo>
                    <a:cubicBezTo>
                      <a:pt x="143" y="3699"/>
                      <a:pt x="61" y="3699"/>
                      <a:pt x="0" y="3678"/>
                    </a:cubicBezTo>
                    <a:lnTo>
                      <a:pt x="0" y="37701"/>
                    </a:lnTo>
                    <a:cubicBezTo>
                      <a:pt x="41" y="37691"/>
                      <a:pt x="77" y="37686"/>
                      <a:pt x="113" y="37686"/>
                    </a:cubicBezTo>
                    <a:cubicBezTo>
                      <a:pt x="148" y="37686"/>
                      <a:pt x="184" y="37691"/>
                      <a:pt x="225" y="37701"/>
                    </a:cubicBezTo>
                    <a:cubicBezTo>
                      <a:pt x="266" y="37701"/>
                      <a:pt x="307" y="37721"/>
                      <a:pt x="348" y="37721"/>
                    </a:cubicBezTo>
                    <a:cubicBezTo>
                      <a:pt x="450" y="37721"/>
                      <a:pt x="429" y="37681"/>
                      <a:pt x="429" y="37640"/>
                    </a:cubicBezTo>
                    <a:cubicBezTo>
                      <a:pt x="450" y="37619"/>
                      <a:pt x="450" y="37599"/>
                      <a:pt x="470" y="37558"/>
                    </a:cubicBezTo>
                    <a:cubicBezTo>
                      <a:pt x="531" y="37517"/>
                      <a:pt x="450" y="37415"/>
                      <a:pt x="572" y="37374"/>
                    </a:cubicBezTo>
                    <a:cubicBezTo>
                      <a:pt x="654" y="37333"/>
                      <a:pt x="736" y="37292"/>
                      <a:pt x="838" y="37292"/>
                    </a:cubicBezTo>
                    <a:lnTo>
                      <a:pt x="777" y="37333"/>
                    </a:lnTo>
                    <a:cubicBezTo>
                      <a:pt x="756" y="37333"/>
                      <a:pt x="736" y="37374"/>
                      <a:pt x="736" y="37394"/>
                    </a:cubicBezTo>
                    <a:cubicBezTo>
                      <a:pt x="797" y="37313"/>
                      <a:pt x="899" y="37251"/>
                      <a:pt x="1022" y="37231"/>
                    </a:cubicBezTo>
                    <a:cubicBezTo>
                      <a:pt x="1118" y="37201"/>
                      <a:pt x="1214" y="37190"/>
                      <a:pt x="1310" y="37190"/>
                    </a:cubicBezTo>
                    <a:cubicBezTo>
                      <a:pt x="1541" y="37190"/>
                      <a:pt x="1772" y="37251"/>
                      <a:pt x="2003" y="37251"/>
                    </a:cubicBezTo>
                    <a:cubicBezTo>
                      <a:pt x="2064" y="37251"/>
                      <a:pt x="2105" y="37272"/>
                      <a:pt x="2166" y="37292"/>
                    </a:cubicBezTo>
                    <a:cubicBezTo>
                      <a:pt x="2268" y="37313"/>
                      <a:pt x="2350" y="37333"/>
                      <a:pt x="2452" y="37374"/>
                    </a:cubicBezTo>
                    <a:cubicBezTo>
                      <a:pt x="2677" y="37313"/>
                      <a:pt x="2922" y="37272"/>
                      <a:pt x="3167" y="37251"/>
                    </a:cubicBezTo>
                    <a:lnTo>
                      <a:pt x="3106" y="37190"/>
                    </a:lnTo>
                    <a:lnTo>
                      <a:pt x="3351" y="37088"/>
                    </a:lnTo>
                    <a:cubicBezTo>
                      <a:pt x="3413" y="37027"/>
                      <a:pt x="3474" y="37006"/>
                      <a:pt x="3556" y="37006"/>
                    </a:cubicBezTo>
                    <a:cubicBezTo>
                      <a:pt x="3617" y="36986"/>
                      <a:pt x="3658" y="36945"/>
                      <a:pt x="3699" y="36924"/>
                    </a:cubicBezTo>
                    <a:cubicBezTo>
                      <a:pt x="3740" y="36884"/>
                      <a:pt x="3801" y="36863"/>
                      <a:pt x="3842" y="36863"/>
                    </a:cubicBezTo>
                    <a:cubicBezTo>
                      <a:pt x="3842" y="36904"/>
                      <a:pt x="3903" y="36945"/>
                      <a:pt x="4005" y="36965"/>
                    </a:cubicBezTo>
                    <a:cubicBezTo>
                      <a:pt x="4087" y="36904"/>
                      <a:pt x="4169" y="36863"/>
                      <a:pt x="4250" y="36822"/>
                    </a:cubicBezTo>
                    <a:cubicBezTo>
                      <a:pt x="4271" y="36761"/>
                      <a:pt x="4373" y="36700"/>
                      <a:pt x="4434" y="36638"/>
                    </a:cubicBezTo>
                    <a:cubicBezTo>
                      <a:pt x="4455" y="36638"/>
                      <a:pt x="4475" y="36638"/>
                      <a:pt x="4475" y="36659"/>
                    </a:cubicBezTo>
                    <a:lnTo>
                      <a:pt x="4577" y="36720"/>
                    </a:lnTo>
                    <a:cubicBezTo>
                      <a:pt x="4884" y="36618"/>
                      <a:pt x="5211" y="36557"/>
                      <a:pt x="5538" y="36495"/>
                    </a:cubicBezTo>
                    <a:cubicBezTo>
                      <a:pt x="5946" y="36414"/>
                      <a:pt x="6314" y="36332"/>
                      <a:pt x="6662" y="36271"/>
                    </a:cubicBezTo>
                    <a:cubicBezTo>
                      <a:pt x="6746" y="36220"/>
                      <a:pt x="6857" y="36184"/>
                      <a:pt x="6974" y="36184"/>
                    </a:cubicBezTo>
                    <a:cubicBezTo>
                      <a:pt x="6999" y="36184"/>
                      <a:pt x="7025" y="36185"/>
                      <a:pt x="7050" y="36189"/>
                    </a:cubicBezTo>
                    <a:cubicBezTo>
                      <a:pt x="7070" y="36189"/>
                      <a:pt x="7111" y="36209"/>
                      <a:pt x="7132" y="36209"/>
                    </a:cubicBezTo>
                    <a:cubicBezTo>
                      <a:pt x="7334" y="36195"/>
                      <a:pt x="7536" y="36180"/>
                      <a:pt x="7738" y="36180"/>
                    </a:cubicBezTo>
                    <a:cubicBezTo>
                      <a:pt x="7822" y="36180"/>
                      <a:pt x="7906" y="36183"/>
                      <a:pt x="7990" y="36189"/>
                    </a:cubicBezTo>
                    <a:cubicBezTo>
                      <a:pt x="8051" y="36189"/>
                      <a:pt x="8112" y="36189"/>
                      <a:pt x="8153" y="36209"/>
                    </a:cubicBezTo>
                    <a:cubicBezTo>
                      <a:pt x="8174" y="36209"/>
                      <a:pt x="8194" y="36189"/>
                      <a:pt x="8215" y="36189"/>
                    </a:cubicBezTo>
                    <a:cubicBezTo>
                      <a:pt x="8439" y="36107"/>
                      <a:pt x="8623" y="36025"/>
                      <a:pt x="8828" y="35923"/>
                    </a:cubicBezTo>
                    <a:lnTo>
                      <a:pt x="9012" y="35964"/>
                    </a:lnTo>
                    <a:cubicBezTo>
                      <a:pt x="9091" y="35946"/>
                      <a:pt x="9173" y="35937"/>
                      <a:pt x="9254" y="35937"/>
                    </a:cubicBezTo>
                    <a:cubicBezTo>
                      <a:pt x="9443" y="35937"/>
                      <a:pt x="9631" y="35987"/>
                      <a:pt x="9788" y="36087"/>
                    </a:cubicBezTo>
                    <a:cubicBezTo>
                      <a:pt x="9945" y="36073"/>
                      <a:pt x="10099" y="36066"/>
                      <a:pt x="10253" y="36066"/>
                    </a:cubicBezTo>
                    <a:cubicBezTo>
                      <a:pt x="10560" y="36066"/>
                      <a:pt x="10864" y="36094"/>
                      <a:pt x="11178" y="36148"/>
                    </a:cubicBezTo>
                    <a:cubicBezTo>
                      <a:pt x="11300" y="36168"/>
                      <a:pt x="11423" y="36189"/>
                      <a:pt x="11525" y="36250"/>
                    </a:cubicBezTo>
                    <a:cubicBezTo>
                      <a:pt x="11566" y="36260"/>
                      <a:pt x="11612" y="36265"/>
                      <a:pt x="11658" y="36265"/>
                    </a:cubicBezTo>
                    <a:cubicBezTo>
                      <a:pt x="11704" y="36265"/>
                      <a:pt x="11750" y="36260"/>
                      <a:pt x="11791" y="36250"/>
                    </a:cubicBezTo>
                    <a:cubicBezTo>
                      <a:pt x="11791" y="36230"/>
                      <a:pt x="11791" y="36209"/>
                      <a:pt x="11791" y="36189"/>
                    </a:cubicBezTo>
                    <a:cubicBezTo>
                      <a:pt x="11831" y="36209"/>
                      <a:pt x="11872" y="36230"/>
                      <a:pt x="11913" y="36230"/>
                    </a:cubicBezTo>
                    <a:cubicBezTo>
                      <a:pt x="11974" y="36250"/>
                      <a:pt x="12056" y="36271"/>
                      <a:pt x="12138" y="36271"/>
                    </a:cubicBezTo>
                    <a:lnTo>
                      <a:pt x="12322" y="36230"/>
                    </a:lnTo>
                    <a:cubicBezTo>
                      <a:pt x="12359" y="36248"/>
                      <a:pt x="12395" y="36258"/>
                      <a:pt x="12430" y="36258"/>
                    </a:cubicBezTo>
                    <a:cubicBezTo>
                      <a:pt x="12473" y="36258"/>
                      <a:pt x="12513" y="36243"/>
                      <a:pt x="12547" y="36209"/>
                    </a:cubicBezTo>
                    <a:lnTo>
                      <a:pt x="12608" y="36209"/>
                    </a:lnTo>
                    <a:cubicBezTo>
                      <a:pt x="12792" y="36168"/>
                      <a:pt x="12935" y="36107"/>
                      <a:pt x="13098" y="36046"/>
                    </a:cubicBezTo>
                    <a:cubicBezTo>
                      <a:pt x="13037" y="35903"/>
                      <a:pt x="13323" y="35964"/>
                      <a:pt x="13446" y="35903"/>
                    </a:cubicBezTo>
                    <a:cubicBezTo>
                      <a:pt x="13487" y="35923"/>
                      <a:pt x="13533" y="35933"/>
                      <a:pt x="13579" y="35933"/>
                    </a:cubicBezTo>
                    <a:cubicBezTo>
                      <a:pt x="13625" y="35933"/>
                      <a:pt x="13671" y="35923"/>
                      <a:pt x="13711" y="35903"/>
                    </a:cubicBezTo>
                    <a:cubicBezTo>
                      <a:pt x="13814" y="35841"/>
                      <a:pt x="13916" y="35801"/>
                      <a:pt x="13936" y="35719"/>
                    </a:cubicBezTo>
                    <a:cubicBezTo>
                      <a:pt x="13973" y="35546"/>
                      <a:pt x="13988" y="35478"/>
                      <a:pt x="14097" y="35478"/>
                    </a:cubicBezTo>
                    <a:cubicBezTo>
                      <a:pt x="14169" y="35478"/>
                      <a:pt x="14282" y="35507"/>
                      <a:pt x="14467" y="35555"/>
                    </a:cubicBezTo>
                    <a:cubicBezTo>
                      <a:pt x="14488" y="35555"/>
                      <a:pt x="14529" y="35576"/>
                      <a:pt x="14549" y="35576"/>
                    </a:cubicBezTo>
                    <a:cubicBezTo>
                      <a:pt x="14590" y="35576"/>
                      <a:pt x="14672" y="35555"/>
                      <a:pt x="14672" y="35535"/>
                    </a:cubicBezTo>
                    <a:cubicBezTo>
                      <a:pt x="14672" y="35474"/>
                      <a:pt x="14733" y="35433"/>
                      <a:pt x="14835" y="35412"/>
                    </a:cubicBezTo>
                    <a:lnTo>
                      <a:pt x="14835" y="35412"/>
                    </a:lnTo>
                    <a:cubicBezTo>
                      <a:pt x="14835" y="35433"/>
                      <a:pt x="14835" y="35453"/>
                      <a:pt x="14815" y="35453"/>
                    </a:cubicBezTo>
                    <a:cubicBezTo>
                      <a:pt x="14794" y="35494"/>
                      <a:pt x="14754" y="35535"/>
                      <a:pt x="14856" y="35555"/>
                    </a:cubicBezTo>
                    <a:cubicBezTo>
                      <a:pt x="14901" y="35578"/>
                      <a:pt x="14939" y="35594"/>
                      <a:pt x="14975" y="35594"/>
                    </a:cubicBezTo>
                    <a:cubicBezTo>
                      <a:pt x="15005" y="35594"/>
                      <a:pt x="15032" y="35583"/>
                      <a:pt x="15060" y="35555"/>
                    </a:cubicBezTo>
                    <a:cubicBezTo>
                      <a:pt x="15183" y="35494"/>
                      <a:pt x="15326" y="35453"/>
                      <a:pt x="15469" y="35412"/>
                    </a:cubicBezTo>
                    <a:cubicBezTo>
                      <a:pt x="15489" y="35290"/>
                      <a:pt x="15673" y="35249"/>
                      <a:pt x="15877" y="35228"/>
                    </a:cubicBezTo>
                    <a:cubicBezTo>
                      <a:pt x="15959" y="35228"/>
                      <a:pt x="16020" y="35188"/>
                      <a:pt x="16082" y="35126"/>
                    </a:cubicBezTo>
                    <a:cubicBezTo>
                      <a:pt x="16123" y="35065"/>
                      <a:pt x="16204" y="35045"/>
                      <a:pt x="16286" y="35024"/>
                    </a:cubicBezTo>
                    <a:lnTo>
                      <a:pt x="16797" y="34983"/>
                    </a:lnTo>
                    <a:cubicBezTo>
                      <a:pt x="16899" y="34983"/>
                      <a:pt x="16777" y="34983"/>
                      <a:pt x="16858" y="35024"/>
                    </a:cubicBezTo>
                    <a:cubicBezTo>
                      <a:pt x="16875" y="35024"/>
                      <a:pt x="16878" y="35063"/>
                      <a:pt x="16868" y="35079"/>
                    </a:cubicBezTo>
                    <a:lnTo>
                      <a:pt x="16868" y="35079"/>
                    </a:lnTo>
                    <a:cubicBezTo>
                      <a:pt x="17160" y="35042"/>
                      <a:pt x="17472" y="35021"/>
                      <a:pt x="17839" y="34963"/>
                    </a:cubicBezTo>
                    <a:lnTo>
                      <a:pt x="18227" y="34902"/>
                    </a:lnTo>
                    <a:lnTo>
                      <a:pt x="18370" y="34861"/>
                    </a:lnTo>
                    <a:cubicBezTo>
                      <a:pt x="18432" y="34820"/>
                      <a:pt x="18513" y="34779"/>
                      <a:pt x="18595" y="34738"/>
                    </a:cubicBezTo>
                    <a:cubicBezTo>
                      <a:pt x="18616" y="34728"/>
                      <a:pt x="18636" y="34723"/>
                      <a:pt x="18659" y="34723"/>
                    </a:cubicBezTo>
                    <a:cubicBezTo>
                      <a:pt x="18682" y="34723"/>
                      <a:pt x="18708" y="34728"/>
                      <a:pt x="18738" y="34738"/>
                    </a:cubicBezTo>
                    <a:cubicBezTo>
                      <a:pt x="18738" y="34738"/>
                      <a:pt x="18759" y="34758"/>
                      <a:pt x="18759" y="34779"/>
                    </a:cubicBezTo>
                    <a:cubicBezTo>
                      <a:pt x="18963" y="34738"/>
                      <a:pt x="19167" y="34697"/>
                      <a:pt x="19372" y="34656"/>
                    </a:cubicBezTo>
                    <a:cubicBezTo>
                      <a:pt x="19739" y="34575"/>
                      <a:pt x="20107" y="34472"/>
                      <a:pt x="20496" y="34391"/>
                    </a:cubicBezTo>
                    <a:cubicBezTo>
                      <a:pt x="20545" y="34372"/>
                      <a:pt x="20597" y="34363"/>
                      <a:pt x="20651" y="34363"/>
                    </a:cubicBezTo>
                    <a:cubicBezTo>
                      <a:pt x="20776" y="34363"/>
                      <a:pt x="20906" y="34413"/>
                      <a:pt x="21006" y="34513"/>
                    </a:cubicBezTo>
                    <a:cubicBezTo>
                      <a:pt x="21088" y="34472"/>
                      <a:pt x="21170" y="34432"/>
                      <a:pt x="21272" y="34391"/>
                    </a:cubicBezTo>
                    <a:cubicBezTo>
                      <a:pt x="21272" y="34370"/>
                      <a:pt x="21252" y="34350"/>
                      <a:pt x="21272" y="34350"/>
                    </a:cubicBezTo>
                    <a:cubicBezTo>
                      <a:pt x="21313" y="34309"/>
                      <a:pt x="21374" y="34288"/>
                      <a:pt x="21415" y="34268"/>
                    </a:cubicBezTo>
                    <a:cubicBezTo>
                      <a:pt x="21742" y="34186"/>
                      <a:pt x="21987" y="34064"/>
                      <a:pt x="22294" y="33982"/>
                    </a:cubicBezTo>
                    <a:cubicBezTo>
                      <a:pt x="22308" y="33978"/>
                      <a:pt x="22326" y="33977"/>
                      <a:pt x="22345" y="33977"/>
                    </a:cubicBezTo>
                    <a:cubicBezTo>
                      <a:pt x="22435" y="33977"/>
                      <a:pt x="22559" y="34013"/>
                      <a:pt x="22559" y="34064"/>
                    </a:cubicBezTo>
                    <a:cubicBezTo>
                      <a:pt x="22580" y="34105"/>
                      <a:pt x="22600" y="34186"/>
                      <a:pt x="22641" y="34268"/>
                    </a:cubicBezTo>
                    <a:lnTo>
                      <a:pt x="22682" y="34268"/>
                    </a:lnTo>
                    <a:lnTo>
                      <a:pt x="23132" y="34411"/>
                    </a:lnTo>
                    <a:lnTo>
                      <a:pt x="23275" y="34391"/>
                    </a:lnTo>
                    <a:cubicBezTo>
                      <a:pt x="23483" y="34208"/>
                      <a:pt x="23751" y="34109"/>
                      <a:pt x="24023" y="34109"/>
                    </a:cubicBezTo>
                    <a:cubicBezTo>
                      <a:pt x="24177" y="34109"/>
                      <a:pt x="24333" y="34140"/>
                      <a:pt x="24480" y="34207"/>
                    </a:cubicBezTo>
                    <a:lnTo>
                      <a:pt x="24807" y="34207"/>
                    </a:lnTo>
                    <a:cubicBezTo>
                      <a:pt x="24950" y="34105"/>
                      <a:pt x="25114" y="34043"/>
                      <a:pt x="25257" y="34023"/>
                    </a:cubicBezTo>
                    <a:cubicBezTo>
                      <a:pt x="25318" y="34023"/>
                      <a:pt x="25359" y="34043"/>
                      <a:pt x="25400" y="34043"/>
                    </a:cubicBezTo>
                    <a:cubicBezTo>
                      <a:pt x="25420" y="34043"/>
                      <a:pt x="25441" y="34084"/>
                      <a:pt x="25441" y="34084"/>
                    </a:cubicBezTo>
                    <a:cubicBezTo>
                      <a:pt x="25441" y="34125"/>
                      <a:pt x="25420" y="34166"/>
                      <a:pt x="25420" y="34207"/>
                    </a:cubicBezTo>
                    <a:cubicBezTo>
                      <a:pt x="25400" y="34248"/>
                      <a:pt x="25379" y="34268"/>
                      <a:pt x="25400" y="34329"/>
                    </a:cubicBezTo>
                    <a:cubicBezTo>
                      <a:pt x="25420" y="34329"/>
                      <a:pt x="25441" y="34350"/>
                      <a:pt x="25461" y="34370"/>
                    </a:cubicBezTo>
                    <a:cubicBezTo>
                      <a:pt x="25490" y="34385"/>
                      <a:pt x="25519" y="34399"/>
                      <a:pt x="25548" y="34399"/>
                    </a:cubicBezTo>
                    <a:cubicBezTo>
                      <a:pt x="25560" y="34399"/>
                      <a:pt x="25572" y="34397"/>
                      <a:pt x="25584" y="34391"/>
                    </a:cubicBezTo>
                    <a:cubicBezTo>
                      <a:pt x="25634" y="34378"/>
                      <a:pt x="25677" y="34349"/>
                      <a:pt x="25727" y="34349"/>
                    </a:cubicBezTo>
                    <a:cubicBezTo>
                      <a:pt x="25758" y="34349"/>
                      <a:pt x="25790" y="34360"/>
                      <a:pt x="25829" y="34391"/>
                    </a:cubicBezTo>
                    <a:cubicBezTo>
                      <a:pt x="25890" y="34452"/>
                      <a:pt x="25951" y="34472"/>
                      <a:pt x="26033" y="34472"/>
                    </a:cubicBezTo>
                    <a:cubicBezTo>
                      <a:pt x="26057" y="34469"/>
                      <a:pt x="26081" y="34467"/>
                      <a:pt x="26105" y="34467"/>
                    </a:cubicBezTo>
                    <a:cubicBezTo>
                      <a:pt x="26223" y="34467"/>
                      <a:pt x="26340" y="34510"/>
                      <a:pt x="26442" y="34595"/>
                    </a:cubicBezTo>
                    <a:cubicBezTo>
                      <a:pt x="26636" y="34625"/>
                      <a:pt x="26831" y="34644"/>
                      <a:pt x="27033" y="34644"/>
                    </a:cubicBezTo>
                    <a:cubicBezTo>
                      <a:pt x="27107" y="34644"/>
                      <a:pt x="27183" y="34641"/>
                      <a:pt x="27259" y="34636"/>
                    </a:cubicBezTo>
                    <a:cubicBezTo>
                      <a:pt x="27361" y="34595"/>
                      <a:pt x="27484" y="34575"/>
                      <a:pt x="27607" y="34554"/>
                    </a:cubicBezTo>
                    <a:cubicBezTo>
                      <a:pt x="27627" y="34534"/>
                      <a:pt x="27647" y="34513"/>
                      <a:pt x="27668" y="34513"/>
                    </a:cubicBezTo>
                    <a:cubicBezTo>
                      <a:pt x="27729" y="34472"/>
                      <a:pt x="27770" y="34452"/>
                      <a:pt x="27831" y="34411"/>
                    </a:cubicBezTo>
                    <a:cubicBezTo>
                      <a:pt x="27888" y="34377"/>
                      <a:pt x="27950" y="34362"/>
                      <a:pt x="28015" y="34362"/>
                    </a:cubicBezTo>
                    <a:cubicBezTo>
                      <a:pt x="28068" y="34362"/>
                      <a:pt x="28124" y="34372"/>
                      <a:pt x="28179" y="34391"/>
                    </a:cubicBezTo>
                    <a:cubicBezTo>
                      <a:pt x="28240" y="34411"/>
                      <a:pt x="28281" y="34432"/>
                      <a:pt x="28322" y="34452"/>
                    </a:cubicBezTo>
                    <a:cubicBezTo>
                      <a:pt x="28393" y="34483"/>
                      <a:pt x="28470" y="34498"/>
                      <a:pt x="28547" y="34498"/>
                    </a:cubicBezTo>
                    <a:cubicBezTo>
                      <a:pt x="28623" y="34498"/>
                      <a:pt x="28700" y="34483"/>
                      <a:pt x="28771" y="34452"/>
                    </a:cubicBezTo>
                    <a:cubicBezTo>
                      <a:pt x="28894" y="34411"/>
                      <a:pt x="28996" y="34350"/>
                      <a:pt x="29098" y="34288"/>
                    </a:cubicBezTo>
                    <a:cubicBezTo>
                      <a:pt x="29200" y="34248"/>
                      <a:pt x="29323" y="34227"/>
                      <a:pt x="29425" y="34227"/>
                    </a:cubicBezTo>
                    <a:lnTo>
                      <a:pt x="29425" y="0"/>
                    </a:lnTo>
                    <a:lnTo>
                      <a:pt x="28158" y="0"/>
                    </a:lnTo>
                    <a:lnTo>
                      <a:pt x="28158" y="1880"/>
                    </a:lnTo>
                    <a:cubicBezTo>
                      <a:pt x="29119" y="2268"/>
                      <a:pt x="28833" y="3719"/>
                      <a:pt x="27790" y="3719"/>
                    </a:cubicBezTo>
                    <a:cubicBezTo>
                      <a:pt x="26748" y="3719"/>
                      <a:pt x="26462" y="2268"/>
                      <a:pt x="27423" y="1880"/>
                    </a:cubicBezTo>
                    <a:lnTo>
                      <a:pt x="27423" y="0"/>
                    </a:lnTo>
                    <a:lnTo>
                      <a:pt x="24705" y="0"/>
                    </a:lnTo>
                    <a:lnTo>
                      <a:pt x="24705" y="1880"/>
                    </a:lnTo>
                    <a:cubicBezTo>
                      <a:pt x="25665" y="2268"/>
                      <a:pt x="25379" y="3719"/>
                      <a:pt x="24337" y="3719"/>
                    </a:cubicBezTo>
                    <a:cubicBezTo>
                      <a:pt x="23295" y="3719"/>
                      <a:pt x="23009" y="2268"/>
                      <a:pt x="23969" y="1880"/>
                    </a:cubicBezTo>
                    <a:lnTo>
                      <a:pt x="23969" y="0"/>
                    </a:lnTo>
                    <a:lnTo>
                      <a:pt x="21252" y="0"/>
                    </a:lnTo>
                    <a:lnTo>
                      <a:pt x="21252" y="1880"/>
                    </a:lnTo>
                    <a:cubicBezTo>
                      <a:pt x="22212" y="2268"/>
                      <a:pt x="21926" y="3719"/>
                      <a:pt x="20884" y="3719"/>
                    </a:cubicBezTo>
                    <a:cubicBezTo>
                      <a:pt x="19842" y="3719"/>
                      <a:pt x="19556" y="2268"/>
                      <a:pt x="20516" y="1880"/>
                    </a:cubicBezTo>
                    <a:lnTo>
                      <a:pt x="20516" y="0"/>
                    </a:lnTo>
                    <a:lnTo>
                      <a:pt x="18370" y="0"/>
                    </a:lnTo>
                    <a:lnTo>
                      <a:pt x="17819" y="1880"/>
                    </a:lnTo>
                    <a:cubicBezTo>
                      <a:pt x="18779" y="2268"/>
                      <a:pt x="18493" y="3719"/>
                      <a:pt x="17451" y="3719"/>
                    </a:cubicBezTo>
                    <a:cubicBezTo>
                      <a:pt x="16388" y="3719"/>
                      <a:pt x="16102" y="2268"/>
                      <a:pt x="17083" y="1880"/>
                    </a:cubicBezTo>
                    <a:lnTo>
                      <a:pt x="16797" y="0"/>
                    </a:lnTo>
                    <a:lnTo>
                      <a:pt x="14365" y="0"/>
                    </a:lnTo>
                    <a:lnTo>
                      <a:pt x="14365" y="1880"/>
                    </a:lnTo>
                    <a:cubicBezTo>
                      <a:pt x="15326" y="2268"/>
                      <a:pt x="15040" y="3719"/>
                      <a:pt x="13997" y="3719"/>
                    </a:cubicBezTo>
                    <a:cubicBezTo>
                      <a:pt x="12955" y="3719"/>
                      <a:pt x="12669" y="2268"/>
                      <a:pt x="13630" y="1880"/>
                    </a:cubicBezTo>
                    <a:lnTo>
                      <a:pt x="13630" y="0"/>
                    </a:lnTo>
                    <a:lnTo>
                      <a:pt x="10912" y="0"/>
                    </a:lnTo>
                    <a:lnTo>
                      <a:pt x="10912" y="1880"/>
                    </a:lnTo>
                    <a:cubicBezTo>
                      <a:pt x="11872" y="2268"/>
                      <a:pt x="11586" y="3719"/>
                      <a:pt x="10544" y="3719"/>
                    </a:cubicBezTo>
                    <a:cubicBezTo>
                      <a:pt x="9502" y="3719"/>
                      <a:pt x="9216" y="2268"/>
                      <a:pt x="10176" y="1880"/>
                    </a:cubicBezTo>
                    <a:lnTo>
                      <a:pt x="10176" y="0"/>
                    </a:lnTo>
                    <a:lnTo>
                      <a:pt x="8031" y="0"/>
                    </a:lnTo>
                    <a:lnTo>
                      <a:pt x="7459" y="1880"/>
                    </a:lnTo>
                    <a:cubicBezTo>
                      <a:pt x="8419" y="2268"/>
                      <a:pt x="8133" y="3719"/>
                      <a:pt x="7091" y="3719"/>
                    </a:cubicBezTo>
                    <a:cubicBezTo>
                      <a:pt x="6049" y="3719"/>
                      <a:pt x="5763" y="2268"/>
                      <a:pt x="6723" y="1880"/>
                    </a:cubicBezTo>
                    <a:lnTo>
                      <a:pt x="6171" y="0"/>
                    </a:lnTo>
                    <a:lnTo>
                      <a:pt x="4026" y="0"/>
                    </a:lnTo>
                    <a:lnTo>
                      <a:pt x="4026" y="1880"/>
                    </a:lnTo>
                    <a:cubicBezTo>
                      <a:pt x="4986" y="2268"/>
                      <a:pt x="4700" y="3719"/>
                      <a:pt x="3658" y="3719"/>
                    </a:cubicBezTo>
                    <a:cubicBezTo>
                      <a:pt x="2595" y="3719"/>
                      <a:pt x="2309" y="2268"/>
                      <a:pt x="3290" y="1880"/>
                    </a:cubicBezTo>
                    <a:lnTo>
                      <a:pt x="32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511" name="Google Shape;1511;p34"/>
            <p:cNvSpPr txBox="1"/>
            <p:nvPr/>
          </p:nvSpPr>
          <p:spPr>
            <a:xfrm rot="-1009764">
              <a:off x="7607844" y="2551411"/>
              <a:ext cx="670413" cy="2162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accent2"/>
                  </a:solidFill>
                  <a:latin typeface="IM Fell English"/>
                  <a:ea typeface="IM Fell English"/>
                  <a:cs typeface="IM Fell English"/>
                  <a:sym typeface="IM Fell English"/>
                </a:rPr>
                <a:t>Venus</a:t>
              </a:r>
              <a:endParaRPr sz="1000">
                <a:solidFill>
                  <a:schemeClr val="accent2"/>
                </a:solidFill>
                <a:latin typeface="Kanit"/>
                <a:ea typeface="Kanit"/>
                <a:cs typeface="Kanit"/>
                <a:sym typeface="Kanit"/>
              </a:endParaRPr>
            </a:p>
          </p:txBody>
        </p:sp>
        <p:sp>
          <p:nvSpPr>
            <p:cNvPr id="1512" name="Google Shape;1512;p34"/>
            <p:cNvSpPr txBox="1"/>
            <p:nvPr/>
          </p:nvSpPr>
          <p:spPr>
            <a:xfrm rot="-927988">
              <a:off x="6089565" y="1354640"/>
              <a:ext cx="670480" cy="2163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1200">
                  <a:solidFill>
                    <a:schemeClr val="accent2"/>
                  </a:solidFill>
                  <a:latin typeface="IM Fell English"/>
                  <a:ea typeface="IM Fell English"/>
                  <a:cs typeface="IM Fell English"/>
                  <a:sym typeface="IM Fell English"/>
                </a:rPr>
                <a:t>Fig. II</a:t>
              </a:r>
              <a:endParaRPr i="1" sz="1200">
                <a:solidFill>
                  <a:schemeClr val="accent2"/>
                </a:solidFill>
                <a:latin typeface="Kanit"/>
                <a:ea typeface="Kanit"/>
                <a:cs typeface="Kanit"/>
                <a:sym typeface="Kanit"/>
              </a:endParaRPr>
            </a:p>
          </p:txBody>
        </p:sp>
        <p:pic>
          <p:nvPicPr>
            <p:cNvPr id="1513" name="Google Shape;1513;p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944365">
              <a:off x="6983076" y="1228512"/>
              <a:ext cx="584850" cy="17128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14" name="Google Shape;1514;p34"/>
            <p:cNvSpPr/>
            <p:nvPr/>
          </p:nvSpPr>
          <p:spPr>
            <a:xfrm>
              <a:off x="7348138" y="451925"/>
              <a:ext cx="865609" cy="619760"/>
            </a:xfrm>
            <a:custGeom>
              <a:rect b="b" l="l" r="r" t="t"/>
              <a:pathLst>
                <a:path extrusionOk="0" h="12057" w="16839">
                  <a:moveTo>
                    <a:pt x="2351" y="0"/>
                  </a:moveTo>
                  <a:cubicBezTo>
                    <a:pt x="2085" y="327"/>
                    <a:pt x="1860" y="695"/>
                    <a:pt x="1676" y="1083"/>
                  </a:cubicBezTo>
                  <a:cubicBezTo>
                    <a:pt x="1309" y="1839"/>
                    <a:pt x="1186" y="2840"/>
                    <a:pt x="1043" y="3167"/>
                  </a:cubicBezTo>
                  <a:cubicBezTo>
                    <a:pt x="880" y="3474"/>
                    <a:pt x="839" y="3678"/>
                    <a:pt x="634" y="4066"/>
                  </a:cubicBezTo>
                  <a:cubicBezTo>
                    <a:pt x="450" y="4475"/>
                    <a:pt x="307" y="4761"/>
                    <a:pt x="185" y="5006"/>
                  </a:cubicBezTo>
                  <a:cubicBezTo>
                    <a:pt x="103" y="5231"/>
                    <a:pt x="42" y="5476"/>
                    <a:pt x="1" y="5722"/>
                  </a:cubicBezTo>
                  <a:cubicBezTo>
                    <a:pt x="1" y="5722"/>
                    <a:pt x="6867" y="8868"/>
                    <a:pt x="8644" y="9624"/>
                  </a:cubicBezTo>
                  <a:cubicBezTo>
                    <a:pt x="9482" y="9992"/>
                    <a:pt x="10177" y="10360"/>
                    <a:pt x="11056" y="10687"/>
                  </a:cubicBezTo>
                  <a:cubicBezTo>
                    <a:pt x="11934" y="11034"/>
                    <a:pt x="13937" y="12056"/>
                    <a:pt x="13937" y="12056"/>
                  </a:cubicBezTo>
                  <a:lnTo>
                    <a:pt x="14427" y="11034"/>
                  </a:lnTo>
                  <a:cubicBezTo>
                    <a:pt x="14427" y="11034"/>
                    <a:pt x="14713" y="10340"/>
                    <a:pt x="14775" y="10197"/>
                  </a:cubicBezTo>
                  <a:cubicBezTo>
                    <a:pt x="14856" y="10054"/>
                    <a:pt x="15245" y="9972"/>
                    <a:pt x="15347" y="9768"/>
                  </a:cubicBezTo>
                  <a:cubicBezTo>
                    <a:pt x="15551" y="9400"/>
                    <a:pt x="15735" y="9032"/>
                    <a:pt x="15899" y="8644"/>
                  </a:cubicBezTo>
                  <a:cubicBezTo>
                    <a:pt x="16021" y="8317"/>
                    <a:pt x="16164" y="7990"/>
                    <a:pt x="16328" y="7663"/>
                  </a:cubicBezTo>
                  <a:cubicBezTo>
                    <a:pt x="16450" y="7377"/>
                    <a:pt x="16614" y="6825"/>
                    <a:pt x="16696" y="6641"/>
                  </a:cubicBezTo>
                  <a:cubicBezTo>
                    <a:pt x="16798" y="6457"/>
                    <a:pt x="16839" y="6314"/>
                    <a:pt x="16839" y="6314"/>
                  </a:cubicBezTo>
                  <a:cubicBezTo>
                    <a:pt x="12568" y="4516"/>
                    <a:pt x="9727" y="3331"/>
                    <a:pt x="8358" y="2697"/>
                  </a:cubicBezTo>
                  <a:cubicBezTo>
                    <a:pt x="6703" y="1941"/>
                    <a:pt x="8052" y="2595"/>
                    <a:pt x="6622" y="1921"/>
                  </a:cubicBezTo>
                  <a:cubicBezTo>
                    <a:pt x="5028" y="1185"/>
                    <a:pt x="2351" y="0"/>
                    <a:pt x="2351" y="0"/>
                  </a:cubicBezTo>
                  <a:close/>
                </a:path>
              </a:pathLst>
            </a:custGeom>
            <a:solidFill>
              <a:srgbClr val="ECBD69">
                <a:alpha val="597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15" name="Google Shape;1515;p34"/>
          <p:cNvGrpSpPr/>
          <p:nvPr/>
        </p:nvGrpSpPr>
        <p:grpSpPr>
          <a:xfrm>
            <a:off x="5347780" y="1965055"/>
            <a:ext cx="1970745" cy="2395610"/>
            <a:chOff x="5377405" y="1899655"/>
            <a:chExt cx="1970745" cy="2395610"/>
          </a:xfrm>
        </p:grpSpPr>
        <p:grpSp>
          <p:nvGrpSpPr>
            <p:cNvPr id="1516" name="Google Shape;1516;p34"/>
            <p:cNvGrpSpPr/>
            <p:nvPr/>
          </p:nvGrpSpPr>
          <p:grpSpPr>
            <a:xfrm rot="-6970254">
              <a:off x="5312927" y="2515948"/>
              <a:ext cx="2099701" cy="1163025"/>
              <a:chOff x="3861575" y="518800"/>
              <a:chExt cx="1025325" cy="342650"/>
            </a:xfrm>
          </p:grpSpPr>
          <p:sp>
            <p:nvSpPr>
              <p:cNvPr id="1517" name="Google Shape;1517;p34"/>
              <p:cNvSpPr/>
              <p:nvPr/>
            </p:nvSpPr>
            <p:spPr>
              <a:xfrm>
                <a:off x="3861575" y="535150"/>
                <a:ext cx="1022750" cy="326300"/>
              </a:xfrm>
              <a:custGeom>
                <a:rect b="b" l="l" r="r" t="t"/>
                <a:pathLst>
                  <a:path extrusionOk="0" h="13052" w="40910">
                    <a:moveTo>
                      <a:pt x="1" y="0"/>
                    </a:moveTo>
                    <a:lnTo>
                      <a:pt x="1" y="12220"/>
                    </a:lnTo>
                    <a:cubicBezTo>
                      <a:pt x="38" y="12209"/>
                      <a:pt x="76" y="12204"/>
                      <a:pt x="114" y="12204"/>
                    </a:cubicBezTo>
                    <a:cubicBezTo>
                      <a:pt x="224" y="12204"/>
                      <a:pt x="334" y="12246"/>
                      <a:pt x="410" y="12322"/>
                    </a:cubicBezTo>
                    <a:cubicBezTo>
                      <a:pt x="450" y="12363"/>
                      <a:pt x="471" y="12404"/>
                      <a:pt x="532" y="12445"/>
                    </a:cubicBezTo>
                    <a:cubicBezTo>
                      <a:pt x="553" y="12465"/>
                      <a:pt x="573" y="12486"/>
                      <a:pt x="593" y="12486"/>
                    </a:cubicBezTo>
                    <a:cubicBezTo>
                      <a:pt x="696" y="12506"/>
                      <a:pt x="777" y="12547"/>
                      <a:pt x="839" y="12608"/>
                    </a:cubicBezTo>
                    <a:cubicBezTo>
                      <a:pt x="851" y="12632"/>
                      <a:pt x="870" y="12642"/>
                      <a:pt x="891" y="12642"/>
                    </a:cubicBezTo>
                    <a:cubicBezTo>
                      <a:pt x="907" y="12642"/>
                      <a:pt x="924" y="12637"/>
                      <a:pt x="941" y="12629"/>
                    </a:cubicBezTo>
                    <a:cubicBezTo>
                      <a:pt x="1002" y="12629"/>
                      <a:pt x="1043" y="12608"/>
                      <a:pt x="1084" y="12567"/>
                    </a:cubicBezTo>
                    <a:cubicBezTo>
                      <a:pt x="1125" y="12567"/>
                      <a:pt x="1145" y="12547"/>
                      <a:pt x="1145" y="12506"/>
                    </a:cubicBezTo>
                    <a:cubicBezTo>
                      <a:pt x="1177" y="12525"/>
                      <a:pt x="1207" y="12530"/>
                      <a:pt x="1236" y="12530"/>
                    </a:cubicBezTo>
                    <a:cubicBezTo>
                      <a:pt x="1271" y="12530"/>
                      <a:pt x="1305" y="12523"/>
                      <a:pt x="1341" y="12523"/>
                    </a:cubicBezTo>
                    <a:cubicBezTo>
                      <a:pt x="1370" y="12523"/>
                      <a:pt x="1399" y="12528"/>
                      <a:pt x="1431" y="12547"/>
                    </a:cubicBezTo>
                    <a:cubicBezTo>
                      <a:pt x="1452" y="12557"/>
                      <a:pt x="1472" y="12562"/>
                      <a:pt x="1493" y="12562"/>
                    </a:cubicBezTo>
                    <a:cubicBezTo>
                      <a:pt x="1513" y="12562"/>
                      <a:pt x="1533" y="12557"/>
                      <a:pt x="1554" y="12547"/>
                    </a:cubicBezTo>
                    <a:cubicBezTo>
                      <a:pt x="1717" y="12527"/>
                      <a:pt x="1860" y="12506"/>
                      <a:pt x="2024" y="12506"/>
                    </a:cubicBezTo>
                    <a:cubicBezTo>
                      <a:pt x="2065" y="12527"/>
                      <a:pt x="2126" y="12547"/>
                      <a:pt x="2146" y="12588"/>
                    </a:cubicBezTo>
                    <a:cubicBezTo>
                      <a:pt x="2392" y="12588"/>
                      <a:pt x="2657" y="12690"/>
                      <a:pt x="2698" y="12894"/>
                    </a:cubicBezTo>
                    <a:lnTo>
                      <a:pt x="2902" y="12894"/>
                    </a:lnTo>
                    <a:cubicBezTo>
                      <a:pt x="2902" y="12894"/>
                      <a:pt x="2923" y="12894"/>
                      <a:pt x="2923" y="12874"/>
                    </a:cubicBezTo>
                    <a:cubicBezTo>
                      <a:pt x="2923" y="12813"/>
                      <a:pt x="2964" y="12792"/>
                      <a:pt x="3025" y="12792"/>
                    </a:cubicBezTo>
                    <a:cubicBezTo>
                      <a:pt x="3082" y="12786"/>
                      <a:pt x="3121" y="12781"/>
                      <a:pt x="3152" y="12781"/>
                    </a:cubicBezTo>
                    <a:cubicBezTo>
                      <a:pt x="3221" y="12781"/>
                      <a:pt x="3247" y="12803"/>
                      <a:pt x="3332" y="12874"/>
                    </a:cubicBezTo>
                    <a:cubicBezTo>
                      <a:pt x="3352" y="12894"/>
                      <a:pt x="3352" y="12894"/>
                      <a:pt x="3352" y="12915"/>
                    </a:cubicBezTo>
                    <a:cubicBezTo>
                      <a:pt x="3475" y="12853"/>
                      <a:pt x="3577" y="12833"/>
                      <a:pt x="3699" y="12813"/>
                    </a:cubicBezTo>
                    <a:cubicBezTo>
                      <a:pt x="3740" y="12772"/>
                      <a:pt x="3781" y="12751"/>
                      <a:pt x="3822" y="12751"/>
                    </a:cubicBezTo>
                    <a:cubicBezTo>
                      <a:pt x="3904" y="12710"/>
                      <a:pt x="4006" y="12710"/>
                      <a:pt x="4088" y="12710"/>
                    </a:cubicBezTo>
                    <a:cubicBezTo>
                      <a:pt x="4129" y="12710"/>
                      <a:pt x="4149" y="12690"/>
                      <a:pt x="4169" y="12670"/>
                    </a:cubicBezTo>
                    <a:cubicBezTo>
                      <a:pt x="4176" y="12663"/>
                      <a:pt x="4190" y="12660"/>
                      <a:pt x="4206" y="12660"/>
                    </a:cubicBezTo>
                    <a:cubicBezTo>
                      <a:pt x="4240" y="12660"/>
                      <a:pt x="4285" y="12670"/>
                      <a:pt x="4312" y="12670"/>
                    </a:cubicBezTo>
                    <a:cubicBezTo>
                      <a:pt x="4374" y="12710"/>
                      <a:pt x="4435" y="12731"/>
                      <a:pt x="4517" y="12772"/>
                    </a:cubicBezTo>
                    <a:lnTo>
                      <a:pt x="4578" y="12772"/>
                    </a:lnTo>
                    <a:cubicBezTo>
                      <a:pt x="4680" y="12710"/>
                      <a:pt x="4762" y="12649"/>
                      <a:pt x="4864" y="12608"/>
                    </a:cubicBezTo>
                    <a:cubicBezTo>
                      <a:pt x="4885" y="12588"/>
                      <a:pt x="4905" y="12547"/>
                      <a:pt x="4905" y="12506"/>
                    </a:cubicBezTo>
                    <a:cubicBezTo>
                      <a:pt x="4925" y="12404"/>
                      <a:pt x="5048" y="12322"/>
                      <a:pt x="5150" y="12322"/>
                    </a:cubicBezTo>
                    <a:cubicBezTo>
                      <a:pt x="5232" y="12240"/>
                      <a:pt x="5314" y="12159"/>
                      <a:pt x="5436" y="12118"/>
                    </a:cubicBezTo>
                    <a:cubicBezTo>
                      <a:pt x="5416" y="12097"/>
                      <a:pt x="5436" y="12077"/>
                      <a:pt x="5457" y="12077"/>
                    </a:cubicBezTo>
                    <a:cubicBezTo>
                      <a:pt x="5477" y="12067"/>
                      <a:pt x="5498" y="12062"/>
                      <a:pt x="5518" y="12062"/>
                    </a:cubicBezTo>
                    <a:cubicBezTo>
                      <a:pt x="5538" y="12062"/>
                      <a:pt x="5559" y="12067"/>
                      <a:pt x="5579" y="12077"/>
                    </a:cubicBezTo>
                    <a:cubicBezTo>
                      <a:pt x="5620" y="12077"/>
                      <a:pt x="5661" y="12057"/>
                      <a:pt x="5682" y="12016"/>
                    </a:cubicBezTo>
                    <a:lnTo>
                      <a:pt x="5743" y="11893"/>
                    </a:lnTo>
                    <a:lnTo>
                      <a:pt x="5804" y="11893"/>
                    </a:lnTo>
                    <a:cubicBezTo>
                      <a:pt x="5845" y="11832"/>
                      <a:pt x="5927" y="11791"/>
                      <a:pt x="5988" y="11770"/>
                    </a:cubicBezTo>
                    <a:cubicBezTo>
                      <a:pt x="5947" y="11730"/>
                      <a:pt x="5927" y="11668"/>
                      <a:pt x="5906" y="11627"/>
                    </a:cubicBezTo>
                    <a:cubicBezTo>
                      <a:pt x="5865" y="11546"/>
                      <a:pt x="5845" y="11484"/>
                      <a:pt x="5927" y="11444"/>
                    </a:cubicBezTo>
                    <a:cubicBezTo>
                      <a:pt x="5968" y="11423"/>
                      <a:pt x="5988" y="11423"/>
                      <a:pt x="6029" y="11423"/>
                    </a:cubicBezTo>
                    <a:cubicBezTo>
                      <a:pt x="6049" y="11423"/>
                      <a:pt x="6070" y="11403"/>
                      <a:pt x="6090" y="11403"/>
                    </a:cubicBezTo>
                    <a:lnTo>
                      <a:pt x="6152" y="11382"/>
                    </a:lnTo>
                    <a:lnTo>
                      <a:pt x="6254" y="11382"/>
                    </a:lnTo>
                    <a:cubicBezTo>
                      <a:pt x="6319" y="11382"/>
                      <a:pt x="6398" y="11408"/>
                      <a:pt x="6458" y="11408"/>
                    </a:cubicBezTo>
                    <a:cubicBezTo>
                      <a:pt x="6473" y="11408"/>
                      <a:pt x="6487" y="11407"/>
                      <a:pt x="6499" y="11403"/>
                    </a:cubicBezTo>
                    <a:lnTo>
                      <a:pt x="6499" y="11341"/>
                    </a:lnTo>
                    <a:cubicBezTo>
                      <a:pt x="6523" y="11318"/>
                      <a:pt x="6556" y="11312"/>
                      <a:pt x="6591" y="11312"/>
                    </a:cubicBezTo>
                    <a:cubicBezTo>
                      <a:pt x="6619" y="11312"/>
                      <a:pt x="6649" y="11316"/>
                      <a:pt x="6676" y="11316"/>
                    </a:cubicBezTo>
                    <a:cubicBezTo>
                      <a:pt x="6702" y="11316"/>
                      <a:pt x="6726" y="11313"/>
                      <a:pt x="6744" y="11300"/>
                    </a:cubicBezTo>
                    <a:cubicBezTo>
                      <a:pt x="6765" y="11341"/>
                      <a:pt x="6785" y="11382"/>
                      <a:pt x="6805" y="11403"/>
                    </a:cubicBezTo>
                    <a:cubicBezTo>
                      <a:pt x="6841" y="11451"/>
                      <a:pt x="6877" y="11470"/>
                      <a:pt x="6913" y="11470"/>
                    </a:cubicBezTo>
                    <a:cubicBezTo>
                      <a:pt x="6939" y="11470"/>
                      <a:pt x="6964" y="11460"/>
                      <a:pt x="6989" y="11444"/>
                    </a:cubicBezTo>
                    <a:cubicBezTo>
                      <a:pt x="7030" y="11403"/>
                      <a:pt x="7091" y="11362"/>
                      <a:pt x="7132" y="11341"/>
                    </a:cubicBezTo>
                    <a:cubicBezTo>
                      <a:pt x="7112" y="11300"/>
                      <a:pt x="7071" y="11260"/>
                      <a:pt x="7071" y="11219"/>
                    </a:cubicBezTo>
                    <a:lnTo>
                      <a:pt x="7071" y="11219"/>
                    </a:lnTo>
                    <a:lnTo>
                      <a:pt x="7153" y="11260"/>
                    </a:lnTo>
                    <a:cubicBezTo>
                      <a:pt x="7214" y="11300"/>
                      <a:pt x="7235" y="11321"/>
                      <a:pt x="7173" y="11341"/>
                    </a:cubicBezTo>
                    <a:cubicBezTo>
                      <a:pt x="7132" y="11362"/>
                      <a:pt x="7091" y="11382"/>
                      <a:pt x="7071" y="11403"/>
                    </a:cubicBezTo>
                    <a:cubicBezTo>
                      <a:pt x="7051" y="11423"/>
                      <a:pt x="7051" y="11464"/>
                      <a:pt x="7051" y="11484"/>
                    </a:cubicBezTo>
                    <a:cubicBezTo>
                      <a:pt x="7030" y="11525"/>
                      <a:pt x="7051" y="11566"/>
                      <a:pt x="7112" y="11607"/>
                    </a:cubicBezTo>
                    <a:cubicBezTo>
                      <a:pt x="7153" y="11627"/>
                      <a:pt x="7173" y="11627"/>
                      <a:pt x="7214" y="11648"/>
                    </a:cubicBezTo>
                    <a:cubicBezTo>
                      <a:pt x="7260" y="11602"/>
                      <a:pt x="7329" y="11579"/>
                      <a:pt x="7395" y="11579"/>
                    </a:cubicBezTo>
                    <a:cubicBezTo>
                      <a:pt x="7417" y="11579"/>
                      <a:pt x="7439" y="11581"/>
                      <a:pt x="7459" y="11587"/>
                    </a:cubicBezTo>
                    <a:cubicBezTo>
                      <a:pt x="7506" y="11587"/>
                      <a:pt x="7559" y="11600"/>
                      <a:pt x="7608" y="11600"/>
                    </a:cubicBezTo>
                    <a:cubicBezTo>
                      <a:pt x="7644" y="11600"/>
                      <a:pt x="7678" y="11592"/>
                      <a:pt x="7704" y="11566"/>
                    </a:cubicBezTo>
                    <a:cubicBezTo>
                      <a:pt x="7711" y="11559"/>
                      <a:pt x="7723" y="11557"/>
                      <a:pt x="7736" y="11557"/>
                    </a:cubicBezTo>
                    <a:cubicBezTo>
                      <a:pt x="7764" y="11557"/>
                      <a:pt x="7800" y="11566"/>
                      <a:pt x="7827" y="11566"/>
                    </a:cubicBezTo>
                    <a:cubicBezTo>
                      <a:pt x="7929" y="11587"/>
                      <a:pt x="8011" y="11648"/>
                      <a:pt x="8072" y="11730"/>
                    </a:cubicBezTo>
                    <a:cubicBezTo>
                      <a:pt x="8168" y="11706"/>
                      <a:pt x="8257" y="11696"/>
                      <a:pt x="8347" y="11696"/>
                    </a:cubicBezTo>
                    <a:cubicBezTo>
                      <a:pt x="8410" y="11696"/>
                      <a:pt x="8475" y="11701"/>
                      <a:pt x="8542" y="11709"/>
                    </a:cubicBezTo>
                    <a:cubicBezTo>
                      <a:pt x="8624" y="11709"/>
                      <a:pt x="8685" y="11750"/>
                      <a:pt x="8747" y="11811"/>
                    </a:cubicBezTo>
                    <a:cubicBezTo>
                      <a:pt x="8808" y="11811"/>
                      <a:pt x="8890" y="11791"/>
                      <a:pt x="8951" y="11770"/>
                    </a:cubicBezTo>
                    <a:lnTo>
                      <a:pt x="9012" y="11770"/>
                    </a:lnTo>
                    <a:cubicBezTo>
                      <a:pt x="9074" y="11770"/>
                      <a:pt x="9135" y="11832"/>
                      <a:pt x="9196" y="11852"/>
                    </a:cubicBezTo>
                    <a:cubicBezTo>
                      <a:pt x="9227" y="11862"/>
                      <a:pt x="9252" y="11868"/>
                      <a:pt x="9273" y="11868"/>
                    </a:cubicBezTo>
                    <a:cubicBezTo>
                      <a:pt x="9293" y="11868"/>
                      <a:pt x="9309" y="11862"/>
                      <a:pt x="9319" y="11852"/>
                    </a:cubicBezTo>
                    <a:cubicBezTo>
                      <a:pt x="9349" y="11801"/>
                      <a:pt x="9395" y="11786"/>
                      <a:pt x="9449" y="11786"/>
                    </a:cubicBezTo>
                    <a:cubicBezTo>
                      <a:pt x="9503" y="11786"/>
                      <a:pt x="9564" y="11801"/>
                      <a:pt x="9625" y="11811"/>
                    </a:cubicBezTo>
                    <a:lnTo>
                      <a:pt x="9707" y="11832"/>
                    </a:lnTo>
                    <a:cubicBezTo>
                      <a:pt x="9727" y="11811"/>
                      <a:pt x="9748" y="11791"/>
                      <a:pt x="9789" y="11770"/>
                    </a:cubicBezTo>
                    <a:cubicBezTo>
                      <a:pt x="9789" y="11770"/>
                      <a:pt x="9809" y="11750"/>
                      <a:pt x="9809" y="11730"/>
                    </a:cubicBezTo>
                    <a:cubicBezTo>
                      <a:pt x="9871" y="11689"/>
                      <a:pt x="9809" y="11607"/>
                      <a:pt x="9891" y="11587"/>
                    </a:cubicBezTo>
                    <a:cubicBezTo>
                      <a:pt x="9952" y="11566"/>
                      <a:pt x="10014" y="11546"/>
                      <a:pt x="10095" y="11546"/>
                    </a:cubicBezTo>
                    <a:lnTo>
                      <a:pt x="10054" y="11566"/>
                    </a:lnTo>
                    <a:cubicBezTo>
                      <a:pt x="10014" y="11566"/>
                      <a:pt x="10014" y="11607"/>
                      <a:pt x="10014" y="11627"/>
                    </a:cubicBezTo>
                    <a:cubicBezTo>
                      <a:pt x="9993" y="11648"/>
                      <a:pt x="10054" y="11689"/>
                      <a:pt x="10075" y="11709"/>
                    </a:cubicBezTo>
                    <a:lnTo>
                      <a:pt x="10524" y="11709"/>
                    </a:lnTo>
                    <a:cubicBezTo>
                      <a:pt x="10579" y="11694"/>
                      <a:pt x="10634" y="11687"/>
                      <a:pt x="10687" y="11687"/>
                    </a:cubicBezTo>
                    <a:cubicBezTo>
                      <a:pt x="10774" y="11687"/>
                      <a:pt x="10857" y="11704"/>
                      <a:pt x="10933" y="11730"/>
                    </a:cubicBezTo>
                    <a:cubicBezTo>
                      <a:pt x="11135" y="11744"/>
                      <a:pt x="11338" y="11758"/>
                      <a:pt x="11533" y="11758"/>
                    </a:cubicBezTo>
                    <a:cubicBezTo>
                      <a:pt x="11614" y="11758"/>
                      <a:pt x="11693" y="11756"/>
                      <a:pt x="11771" y="11750"/>
                    </a:cubicBezTo>
                    <a:lnTo>
                      <a:pt x="11812" y="11750"/>
                    </a:lnTo>
                    <a:cubicBezTo>
                      <a:pt x="11853" y="11709"/>
                      <a:pt x="11893" y="11709"/>
                      <a:pt x="11955" y="11709"/>
                    </a:cubicBezTo>
                    <a:cubicBezTo>
                      <a:pt x="11996" y="11709"/>
                      <a:pt x="12037" y="11689"/>
                      <a:pt x="12057" y="11668"/>
                    </a:cubicBezTo>
                    <a:cubicBezTo>
                      <a:pt x="12098" y="11648"/>
                      <a:pt x="12118" y="11627"/>
                      <a:pt x="12159" y="11627"/>
                    </a:cubicBezTo>
                    <a:cubicBezTo>
                      <a:pt x="12159" y="11668"/>
                      <a:pt x="12200" y="11709"/>
                      <a:pt x="12261" y="11730"/>
                    </a:cubicBezTo>
                    <a:cubicBezTo>
                      <a:pt x="12323" y="11709"/>
                      <a:pt x="12384" y="11689"/>
                      <a:pt x="12445" y="11668"/>
                    </a:cubicBezTo>
                    <a:cubicBezTo>
                      <a:pt x="12466" y="11607"/>
                      <a:pt x="12527" y="11566"/>
                      <a:pt x="12588" y="11525"/>
                    </a:cubicBezTo>
                    <a:cubicBezTo>
                      <a:pt x="12588" y="11525"/>
                      <a:pt x="12609" y="11525"/>
                      <a:pt x="12609" y="11546"/>
                    </a:cubicBezTo>
                    <a:cubicBezTo>
                      <a:pt x="12629" y="11566"/>
                      <a:pt x="12650" y="11587"/>
                      <a:pt x="12670" y="11607"/>
                    </a:cubicBezTo>
                    <a:cubicBezTo>
                      <a:pt x="12895" y="11587"/>
                      <a:pt x="13120" y="11566"/>
                      <a:pt x="13344" y="11566"/>
                    </a:cubicBezTo>
                    <a:cubicBezTo>
                      <a:pt x="13610" y="11566"/>
                      <a:pt x="13876" y="11546"/>
                      <a:pt x="14100" y="11546"/>
                    </a:cubicBezTo>
                    <a:cubicBezTo>
                      <a:pt x="14145" y="11512"/>
                      <a:pt x="14197" y="11497"/>
                      <a:pt x="14251" y="11497"/>
                    </a:cubicBezTo>
                    <a:cubicBezTo>
                      <a:pt x="14295" y="11497"/>
                      <a:pt x="14341" y="11507"/>
                      <a:pt x="14386" y="11525"/>
                    </a:cubicBezTo>
                    <a:cubicBezTo>
                      <a:pt x="14407" y="11525"/>
                      <a:pt x="14407" y="11546"/>
                      <a:pt x="14427" y="11546"/>
                    </a:cubicBezTo>
                    <a:cubicBezTo>
                      <a:pt x="14632" y="11566"/>
                      <a:pt x="14816" y="11607"/>
                      <a:pt x="15020" y="11648"/>
                    </a:cubicBezTo>
                    <a:cubicBezTo>
                      <a:pt x="15061" y="11648"/>
                      <a:pt x="15081" y="11668"/>
                      <a:pt x="15122" y="11689"/>
                    </a:cubicBezTo>
                    <a:cubicBezTo>
                      <a:pt x="15142" y="11689"/>
                      <a:pt x="15142" y="11689"/>
                      <a:pt x="15163" y="11668"/>
                    </a:cubicBezTo>
                    <a:cubicBezTo>
                      <a:pt x="15326" y="11648"/>
                      <a:pt x="15469" y="11587"/>
                      <a:pt x="15612" y="11566"/>
                    </a:cubicBezTo>
                    <a:lnTo>
                      <a:pt x="15735" y="11607"/>
                    </a:lnTo>
                    <a:cubicBezTo>
                      <a:pt x="15919" y="11607"/>
                      <a:pt x="16103" y="11689"/>
                      <a:pt x="16246" y="11832"/>
                    </a:cubicBezTo>
                    <a:cubicBezTo>
                      <a:pt x="16552" y="11852"/>
                      <a:pt x="16859" y="11934"/>
                      <a:pt x="17165" y="12057"/>
                    </a:cubicBezTo>
                    <a:cubicBezTo>
                      <a:pt x="17247" y="12097"/>
                      <a:pt x="17329" y="12138"/>
                      <a:pt x="17390" y="12200"/>
                    </a:cubicBezTo>
                    <a:cubicBezTo>
                      <a:pt x="17434" y="12214"/>
                      <a:pt x="17477" y="12228"/>
                      <a:pt x="17520" y="12228"/>
                    </a:cubicBezTo>
                    <a:cubicBezTo>
                      <a:pt x="17538" y="12228"/>
                      <a:pt x="17556" y="12226"/>
                      <a:pt x="17574" y="12220"/>
                    </a:cubicBezTo>
                    <a:cubicBezTo>
                      <a:pt x="17574" y="12220"/>
                      <a:pt x="17574" y="12200"/>
                      <a:pt x="17574" y="12179"/>
                    </a:cubicBezTo>
                    <a:cubicBezTo>
                      <a:pt x="17595" y="12200"/>
                      <a:pt x="17615" y="12220"/>
                      <a:pt x="17656" y="12240"/>
                    </a:cubicBezTo>
                    <a:cubicBezTo>
                      <a:pt x="17697" y="12261"/>
                      <a:pt x="17738" y="12281"/>
                      <a:pt x="17778" y="12302"/>
                    </a:cubicBezTo>
                    <a:lnTo>
                      <a:pt x="17922" y="12302"/>
                    </a:lnTo>
                    <a:cubicBezTo>
                      <a:pt x="17947" y="12327"/>
                      <a:pt x="17980" y="12344"/>
                      <a:pt x="18016" y="12344"/>
                    </a:cubicBezTo>
                    <a:cubicBezTo>
                      <a:pt x="18038" y="12344"/>
                      <a:pt x="18062" y="12338"/>
                      <a:pt x="18085" y="12322"/>
                    </a:cubicBezTo>
                    <a:lnTo>
                      <a:pt x="18126" y="12322"/>
                    </a:lnTo>
                    <a:cubicBezTo>
                      <a:pt x="18248" y="12302"/>
                      <a:pt x="18351" y="12281"/>
                      <a:pt x="18473" y="12261"/>
                    </a:cubicBezTo>
                    <a:cubicBezTo>
                      <a:pt x="18463" y="12189"/>
                      <a:pt x="18504" y="12174"/>
                      <a:pt x="18558" y="12174"/>
                    </a:cubicBezTo>
                    <a:cubicBezTo>
                      <a:pt x="18598" y="12174"/>
                      <a:pt x="18645" y="12183"/>
                      <a:pt x="18684" y="12183"/>
                    </a:cubicBezTo>
                    <a:cubicBezTo>
                      <a:pt x="18696" y="12183"/>
                      <a:pt x="18708" y="12182"/>
                      <a:pt x="18718" y="12179"/>
                    </a:cubicBezTo>
                    <a:cubicBezTo>
                      <a:pt x="18748" y="12209"/>
                      <a:pt x="18800" y="12228"/>
                      <a:pt x="18850" y="12228"/>
                    </a:cubicBezTo>
                    <a:cubicBezTo>
                      <a:pt x="18868" y="12228"/>
                      <a:pt x="18886" y="12225"/>
                      <a:pt x="18902" y="12220"/>
                    </a:cubicBezTo>
                    <a:cubicBezTo>
                      <a:pt x="18964" y="12179"/>
                      <a:pt x="19045" y="12159"/>
                      <a:pt x="19066" y="12077"/>
                    </a:cubicBezTo>
                    <a:cubicBezTo>
                      <a:pt x="19099" y="11956"/>
                      <a:pt x="19114" y="11900"/>
                      <a:pt x="19173" y="11900"/>
                    </a:cubicBezTo>
                    <a:cubicBezTo>
                      <a:pt x="19222" y="11900"/>
                      <a:pt x="19304" y="11940"/>
                      <a:pt x="19454" y="12016"/>
                    </a:cubicBezTo>
                    <a:cubicBezTo>
                      <a:pt x="19454" y="12016"/>
                      <a:pt x="19475" y="12057"/>
                      <a:pt x="19495" y="12057"/>
                    </a:cubicBezTo>
                    <a:lnTo>
                      <a:pt x="19577" y="12057"/>
                    </a:lnTo>
                    <a:cubicBezTo>
                      <a:pt x="19577" y="11995"/>
                      <a:pt x="19638" y="11975"/>
                      <a:pt x="19699" y="11954"/>
                    </a:cubicBezTo>
                    <a:cubicBezTo>
                      <a:pt x="19699" y="11975"/>
                      <a:pt x="19699" y="11995"/>
                      <a:pt x="19699" y="11995"/>
                    </a:cubicBezTo>
                    <a:cubicBezTo>
                      <a:pt x="19658" y="12036"/>
                      <a:pt x="19638" y="12057"/>
                      <a:pt x="19699" y="12097"/>
                    </a:cubicBezTo>
                    <a:cubicBezTo>
                      <a:pt x="19729" y="12127"/>
                      <a:pt x="19759" y="12146"/>
                      <a:pt x="19789" y="12146"/>
                    </a:cubicBezTo>
                    <a:cubicBezTo>
                      <a:pt x="19800" y="12146"/>
                      <a:pt x="19811" y="12144"/>
                      <a:pt x="19822" y="12138"/>
                    </a:cubicBezTo>
                    <a:cubicBezTo>
                      <a:pt x="19924" y="12097"/>
                      <a:pt x="20026" y="12077"/>
                      <a:pt x="20128" y="12057"/>
                    </a:cubicBezTo>
                    <a:cubicBezTo>
                      <a:pt x="20143" y="11986"/>
                      <a:pt x="20205" y="11964"/>
                      <a:pt x="20290" y="11964"/>
                    </a:cubicBezTo>
                    <a:cubicBezTo>
                      <a:pt x="20328" y="11964"/>
                      <a:pt x="20370" y="11968"/>
                      <a:pt x="20414" y="11975"/>
                    </a:cubicBezTo>
                    <a:cubicBezTo>
                      <a:pt x="20476" y="11975"/>
                      <a:pt x="20517" y="11954"/>
                      <a:pt x="20558" y="11914"/>
                    </a:cubicBezTo>
                    <a:cubicBezTo>
                      <a:pt x="20598" y="11873"/>
                      <a:pt x="20660" y="11852"/>
                      <a:pt x="20721" y="11852"/>
                    </a:cubicBezTo>
                    <a:cubicBezTo>
                      <a:pt x="20823" y="11852"/>
                      <a:pt x="20946" y="11873"/>
                      <a:pt x="21068" y="11893"/>
                    </a:cubicBezTo>
                    <a:cubicBezTo>
                      <a:pt x="21072" y="11893"/>
                      <a:pt x="21075" y="11893"/>
                      <a:pt x="21077" y="11893"/>
                    </a:cubicBezTo>
                    <a:lnTo>
                      <a:pt x="21077" y="11893"/>
                    </a:lnTo>
                    <a:cubicBezTo>
                      <a:pt x="21076" y="11897"/>
                      <a:pt x="21078" y="11903"/>
                      <a:pt x="21089" y="11914"/>
                    </a:cubicBezTo>
                    <a:cubicBezTo>
                      <a:pt x="21150" y="11975"/>
                      <a:pt x="21089" y="11975"/>
                      <a:pt x="21089" y="11975"/>
                    </a:cubicBezTo>
                    <a:lnTo>
                      <a:pt x="21068" y="11975"/>
                    </a:lnTo>
                    <a:cubicBezTo>
                      <a:pt x="21273" y="11975"/>
                      <a:pt x="21497" y="12016"/>
                      <a:pt x="21763" y="12036"/>
                    </a:cubicBezTo>
                    <a:lnTo>
                      <a:pt x="22029" y="12036"/>
                    </a:lnTo>
                    <a:lnTo>
                      <a:pt x="22131" y="12016"/>
                    </a:lnTo>
                    <a:cubicBezTo>
                      <a:pt x="22192" y="11995"/>
                      <a:pt x="22233" y="11954"/>
                      <a:pt x="22294" y="11934"/>
                    </a:cubicBezTo>
                    <a:lnTo>
                      <a:pt x="22397" y="11934"/>
                    </a:lnTo>
                    <a:cubicBezTo>
                      <a:pt x="22417" y="11934"/>
                      <a:pt x="22417" y="11954"/>
                      <a:pt x="22417" y="11975"/>
                    </a:cubicBezTo>
                    <a:cubicBezTo>
                      <a:pt x="22540" y="11975"/>
                      <a:pt x="22683" y="11954"/>
                      <a:pt x="22826" y="11954"/>
                    </a:cubicBezTo>
                    <a:cubicBezTo>
                      <a:pt x="23091" y="11934"/>
                      <a:pt x="23337" y="11893"/>
                      <a:pt x="23623" y="11893"/>
                    </a:cubicBezTo>
                    <a:cubicBezTo>
                      <a:pt x="23638" y="11890"/>
                      <a:pt x="23654" y="11889"/>
                      <a:pt x="23670" y="11889"/>
                    </a:cubicBezTo>
                    <a:cubicBezTo>
                      <a:pt x="23780" y="11889"/>
                      <a:pt x="23896" y="11950"/>
                      <a:pt x="23950" y="12057"/>
                    </a:cubicBezTo>
                    <a:cubicBezTo>
                      <a:pt x="24011" y="12036"/>
                      <a:pt x="24072" y="12016"/>
                      <a:pt x="24133" y="11975"/>
                    </a:cubicBezTo>
                    <a:lnTo>
                      <a:pt x="24133" y="11954"/>
                    </a:lnTo>
                    <a:cubicBezTo>
                      <a:pt x="24174" y="11934"/>
                      <a:pt x="24215" y="11914"/>
                      <a:pt x="24256" y="11914"/>
                    </a:cubicBezTo>
                    <a:cubicBezTo>
                      <a:pt x="24460" y="11893"/>
                      <a:pt x="24644" y="11811"/>
                      <a:pt x="24869" y="11791"/>
                    </a:cubicBezTo>
                    <a:cubicBezTo>
                      <a:pt x="24930" y="11791"/>
                      <a:pt x="25033" y="11852"/>
                      <a:pt x="25033" y="11893"/>
                    </a:cubicBezTo>
                    <a:cubicBezTo>
                      <a:pt x="25053" y="11934"/>
                      <a:pt x="25053" y="12016"/>
                      <a:pt x="25073" y="12077"/>
                    </a:cubicBezTo>
                    <a:lnTo>
                      <a:pt x="25094" y="12077"/>
                    </a:lnTo>
                    <a:lnTo>
                      <a:pt x="25380" y="12261"/>
                    </a:lnTo>
                    <a:lnTo>
                      <a:pt x="25482" y="12261"/>
                    </a:lnTo>
                    <a:cubicBezTo>
                      <a:pt x="25605" y="12169"/>
                      <a:pt x="25753" y="12123"/>
                      <a:pt x="25901" y="12123"/>
                    </a:cubicBezTo>
                    <a:cubicBezTo>
                      <a:pt x="26049" y="12123"/>
                      <a:pt x="26197" y="12169"/>
                      <a:pt x="26320" y="12261"/>
                    </a:cubicBezTo>
                    <a:lnTo>
                      <a:pt x="26524" y="12322"/>
                    </a:lnTo>
                    <a:cubicBezTo>
                      <a:pt x="26626" y="12261"/>
                      <a:pt x="26729" y="12240"/>
                      <a:pt x="26851" y="12240"/>
                    </a:cubicBezTo>
                    <a:cubicBezTo>
                      <a:pt x="26892" y="12240"/>
                      <a:pt x="26913" y="12261"/>
                      <a:pt x="26933" y="12281"/>
                    </a:cubicBezTo>
                    <a:cubicBezTo>
                      <a:pt x="26953" y="12281"/>
                      <a:pt x="26953" y="12302"/>
                      <a:pt x="26953" y="12322"/>
                    </a:cubicBezTo>
                    <a:cubicBezTo>
                      <a:pt x="26953" y="12343"/>
                      <a:pt x="26953" y="12383"/>
                      <a:pt x="26933" y="12404"/>
                    </a:cubicBezTo>
                    <a:cubicBezTo>
                      <a:pt x="26913" y="12445"/>
                      <a:pt x="26892" y="12465"/>
                      <a:pt x="26913" y="12506"/>
                    </a:cubicBezTo>
                    <a:cubicBezTo>
                      <a:pt x="26913" y="12527"/>
                      <a:pt x="26933" y="12527"/>
                      <a:pt x="26953" y="12547"/>
                    </a:cubicBezTo>
                    <a:cubicBezTo>
                      <a:pt x="26974" y="12567"/>
                      <a:pt x="26994" y="12588"/>
                      <a:pt x="27015" y="12588"/>
                    </a:cubicBezTo>
                    <a:cubicBezTo>
                      <a:pt x="27045" y="12588"/>
                      <a:pt x="27071" y="12578"/>
                      <a:pt x="27096" y="12578"/>
                    </a:cubicBezTo>
                    <a:cubicBezTo>
                      <a:pt x="27122" y="12578"/>
                      <a:pt x="27148" y="12588"/>
                      <a:pt x="27178" y="12629"/>
                    </a:cubicBezTo>
                    <a:cubicBezTo>
                      <a:pt x="27219" y="12670"/>
                      <a:pt x="27260" y="12710"/>
                      <a:pt x="27321" y="12710"/>
                    </a:cubicBezTo>
                    <a:cubicBezTo>
                      <a:pt x="27403" y="12710"/>
                      <a:pt x="27485" y="12751"/>
                      <a:pt x="27526" y="12833"/>
                    </a:cubicBezTo>
                    <a:cubicBezTo>
                      <a:pt x="27771" y="12894"/>
                      <a:pt x="27996" y="12935"/>
                      <a:pt x="28241" y="12956"/>
                    </a:cubicBezTo>
                    <a:lnTo>
                      <a:pt x="28425" y="12956"/>
                    </a:lnTo>
                    <a:cubicBezTo>
                      <a:pt x="28466" y="12956"/>
                      <a:pt x="28486" y="12915"/>
                      <a:pt x="28527" y="12915"/>
                    </a:cubicBezTo>
                    <a:cubicBezTo>
                      <a:pt x="28558" y="12899"/>
                      <a:pt x="28592" y="12892"/>
                      <a:pt x="28626" y="12892"/>
                    </a:cubicBezTo>
                    <a:cubicBezTo>
                      <a:pt x="28681" y="12892"/>
                      <a:pt x="28734" y="12910"/>
                      <a:pt x="28772" y="12935"/>
                    </a:cubicBezTo>
                    <a:lnTo>
                      <a:pt x="28833" y="12997"/>
                    </a:lnTo>
                    <a:cubicBezTo>
                      <a:pt x="28976" y="12997"/>
                      <a:pt x="29140" y="13017"/>
                      <a:pt x="29283" y="13037"/>
                    </a:cubicBezTo>
                    <a:lnTo>
                      <a:pt x="29405" y="12997"/>
                    </a:lnTo>
                    <a:cubicBezTo>
                      <a:pt x="29446" y="12986"/>
                      <a:pt x="29492" y="12981"/>
                      <a:pt x="29538" y="12981"/>
                    </a:cubicBezTo>
                    <a:cubicBezTo>
                      <a:pt x="29584" y="12981"/>
                      <a:pt x="29630" y="12986"/>
                      <a:pt x="29671" y="12997"/>
                    </a:cubicBezTo>
                    <a:cubicBezTo>
                      <a:pt x="29733" y="13012"/>
                      <a:pt x="29819" y="13051"/>
                      <a:pt x="29874" y="13051"/>
                    </a:cubicBezTo>
                    <a:cubicBezTo>
                      <a:pt x="29892" y="13051"/>
                      <a:pt x="29906" y="13047"/>
                      <a:pt x="29916" y="13037"/>
                    </a:cubicBezTo>
                    <a:cubicBezTo>
                      <a:pt x="29978" y="12997"/>
                      <a:pt x="30100" y="12915"/>
                      <a:pt x="30059" y="12772"/>
                    </a:cubicBezTo>
                    <a:cubicBezTo>
                      <a:pt x="30039" y="12751"/>
                      <a:pt x="30039" y="12751"/>
                      <a:pt x="30039" y="12731"/>
                    </a:cubicBezTo>
                    <a:cubicBezTo>
                      <a:pt x="30018" y="12608"/>
                      <a:pt x="30100" y="12527"/>
                      <a:pt x="30264" y="12527"/>
                    </a:cubicBezTo>
                    <a:cubicBezTo>
                      <a:pt x="30305" y="12527"/>
                      <a:pt x="30345" y="12547"/>
                      <a:pt x="30366" y="12547"/>
                    </a:cubicBezTo>
                    <a:cubicBezTo>
                      <a:pt x="30407" y="12567"/>
                      <a:pt x="30427" y="12608"/>
                      <a:pt x="30468" y="12608"/>
                    </a:cubicBezTo>
                    <a:cubicBezTo>
                      <a:pt x="30529" y="12629"/>
                      <a:pt x="30570" y="12670"/>
                      <a:pt x="30611" y="12710"/>
                    </a:cubicBezTo>
                    <a:cubicBezTo>
                      <a:pt x="30795" y="12608"/>
                      <a:pt x="30979" y="12547"/>
                      <a:pt x="31183" y="12547"/>
                    </a:cubicBezTo>
                    <a:cubicBezTo>
                      <a:pt x="31206" y="12545"/>
                      <a:pt x="31228" y="12544"/>
                      <a:pt x="31251" y="12544"/>
                    </a:cubicBezTo>
                    <a:cubicBezTo>
                      <a:pt x="31452" y="12544"/>
                      <a:pt x="31649" y="12627"/>
                      <a:pt x="31796" y="12792"/>
                    </a:cubicBezTo>
                    <a:lnTo>
                      <a:pt x="31919" y="12833"/>
                    </a:lnTo>
                    <a:cubicBezTo>
                      <a:pt x="32001" y="12792"/>
                      <a:pt x="32082" y="12751"/>
                      <a:pt x="32185" y="12731"/>
                    </a:cubicBezTo>
                    <a:cubicBezTo>
                      <a:pt x="32276" y="12712"/>
                      <a:pt x="32372" y="12702"/>
                      <a:pt x="32469" y="12702"/>
                    </a:cubicBezTo>
                    <a:cubicBezTo>
                      <a:pt x="32587" y="12702"/>
                      <a:pt x="32705" y="12718"/>
                      <a:pt x="32818" y="12751"/>
                    </a:cubicBezTo>
                    <a:cubicBezTo>
                      <a:pt x="32961" y="12670"/>
                      <a:pt x="33104" y="12629"/>
                      <a:pt x="33268" y="12608"/>
                    </a:cubicBezTo>
                    <a:lnTo>
                      <a:pt x="33574" y="12608"/>
                    </a:lnTo>
                    <a:cubicBezTo>
                      <a:pt x="33727" y="12438"/>
                      <a:pt x="34037" y="12353"/>
                      <a:pt x="34360" y="12353"/>
                    </a:cubicBezTo>
                    <a:cubicBezTo>
                      <a:pt x="34425" y="12353"/>
                      <a:pt x="34490" y="12356"/>
                      <a:pt x="34555" y="12363"/>
                    </a:cubicBezTo>
                    <a:cubicBezTo>
                      <a:pt x="34575" y="12343"/>
                      <a:pt x="34616" y="12322"/>
                      <a:pt x="34657" y="12322"/>
                    </a:cubicBezTo>
                    <a:cubicBezTo>
                      <a:pt x="34800" y="12322"/>
                      <a:pt x="34861" y="12220"/>
                      <a:pt x="34943" y="12159"/>
                    </a:cubicBezTo>
                    <a:lnTo>
                      <a:pt x="35086" y="12159"/>
                    </a:lnTo>
                    <a:cubicBezTo>
                      <a:pt x="35127" y="12077"/>
                      <a:pt x="35107" y="11975"/>
                      <a:pt x="35250" y="11975"/>
                    </a:cubicBezTo>
                    <a:lnTo>
                      <a:pt x="35454" y="11852"/>
                    </a:lnTo>
                    <a:cubicBezTo>
                      <a:pt x="35434" y="11811"/>
                      <a:pt x="35413" y="11791"/>
                      <a:pt x="35393" y="11750"/>
                    </a:cubicBezTo>
                    <a:cubicBezTo>
                      <a:pt x="35372" y="11709"/>
                      <a:pt x="35352" y="11668"/>
                      <a:pt x="35331" y="11648"/>
                    </a:cubicBezTo>
                    <a:cubicBezTo>
                      <a:pt x="35353" y="11642"/>
                      <a:pt x="35375" y="11640"/>
                      <a:pt x="35397" y="11640"/>
                    </a:cubicBezTo>
                    <a:cubicBezTo>
                      <a:pt x="35457" y="11640"/>
                      <a:pt x="35517" y="11659"/>
                      <a:pt x="35577" y="11689"/>
                    </a:cubicBezTo>
                    <a:cubicBezTo>
                      <a:pt x="35597" y="11709"/>
                      <a:pt x="35617" y="11750"/>
                      <a:pt x="35658" y="11770"/>
                    </a:cubicBezTo>
                    <a:cubicBezTo>
                      <a:pt x="35740" y="11852"/>
                      <a:pt x="35842" y="11873"/>
                      <a:pt x="35965" y="11873"/>
                    </a:cubicBezTo>
                    <a:cubicBezTo>
                      <a:pt x="36047" y="11852"/>
                      <a:pt x="36128" y="11811"/>
                      <a:pt x="36210" y="11791"/>
                    </a:cubicBezTo>
                    <a:lnTo>
                      <a:pt x="36476" y="11791"/>
                    </a:lnTo>
                    <a:cubicBezTo>
                      <a:pt x="36537" y="11811"/>
                      <a:pt x="36619" y="11873"/>
                      <a:pt x="36680" y="11873"/>
                    </a:cubicBezTo>
                    <a:lnTo>
                      <a:pt x="36782" y="11852"/>
                    </a:lnTo>
                    <a:cubicBezTo>
                      <a:pt x="36884" y="11811"/>
                      <a:pt x="36966" y="11730"/>
                      <a:pt x="36925" y="11627"/>
                    </a:cubicBezTo>
                    <a:cubicBezTo>
                      <a:pt x="36925" y="11607"/>
                      <a:pt x="36925" y="11607"/>
                      <a:pt x="36925" y="11587"/>
                    </a:cubicBezTo>
                    <a:cubicBezTo>
                      <a:pt x="36925" y="11505"/>
                      <a:pt x="36987" y="11444"/>
                      <a:pt x="37109" y="11423"/>
                    </a:cubicBezTo>
                    <a:cubicBezTo>
                      <a:pt x="37177" y="11355"/>
                      <a:pt x="37273" y="11316"/>
                      <a:pt x="37373" y="11316"/>
                    </a:cubicBezTo>
                    <a:cubicBezTo>
                      <a:pt x="37394" y="11316"/>
                      <a:pt x="37415" y="11317"/>
                      <a:pt x="37436" y="11321"/>
                    </a:cubicBezTo>
                    <a:cubicBezTo>
                      <a:pt x="37504" y="11266"/>
                      <a:pt x="37600" y="11239"/>
                      <a:pt x="37692" y="11239"/>
                    </a:cubicBezTo>
                    <a:cubicBezTo>
                      <a:pt x="37738" y="11239"/>
                      <a:pt x="37783" y="11246"/>
                      <a:pt x="37824" y="11260"/>
                    </a:cubicBezTo>
                    <a:cubicBezTo>
                      <a:pt x="38131" y="11341"/>
                      <a:pt x="38315" y="11505"/>
                      <a:pt x="38601" y="11587"/>
                    </a:cubicBezTo>
                    <a:cubicBezTo>
                      <a:pt x="38831" y="11677"/>
                      <a:pt x="38990" y="11708"/>
                      <a:pt x="39122" y="11708"/>
                    </a:cubicBezTo>
                    <a:cubicBezTo>
                      <a:pt x="39377" y="11708"/>
                      <a:pt x="39532" y="11593"/>
                      <a:pt x="39909" y="11566"/>
                    </a:cubicBezTo>
                    <a:cubicBezTo>
                      <a:pt x="39956" y="11560"/>
                      <a:pt x="40004" y="11558"/>
                      <a:pt x="40052" y="11558"/>
                    </a:cubicBezTo>
                    <a:cubicBezTo>
                      <a:pt x="40166" y="11558"/>
                      <a:pt x="40277" y="11572"/>
                      <a:pt x="40379" y="11587"/>
                    </a:cubicBezTo>
                    <a:cubicBezTo>
                      <a:pt x="40419" y="11546"/>
                      <a:pt x="40481" y="11505"/>
                      <a:pt x="40542" y="11505"/>
                    </a:cubicBezTo>
                    <a:lnTo>
                      <a:pt x="40767" y="11464"/>
                    </a:lnTo>
                    <a:cubicBezTo>
                      <a:pt x="40808" y="11423"/>
                      <a:pt x="40849" y="11382"/>
                      <a:pt x="40910" y="11341"/>
                    </a:cubicBezTo>
                    <a:lnTo>
                      <a:pt x="409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85738" rotWithShape="0" algn="bl" dir="2640000" dist="571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8" name="Google Shape;1518;p34"/>
              <p:cNvSpPr/>
              <p:nvPr/>
            </p:nvSpPr>
            <p:spPr>
              <a:xfrm>
                <a:off x="3861575" y="518800"/>
                <a:ext cx="1025325" cy="322875"/>
              </a:xfrm>
              <a:custGeom>
                <a:rect b="b" l="l" r="r" t="t"/>
                <a:pathLst>
                  <a:path extrusionOk="0" h="12915" w="41013">
                    <a:moveTo>
                      <a:pt x="1" y="1"/>
                    </a:moveTo>
                    <a:lnTo>
                      <a:pt x="1" y="12241"/>
                    </a:lnTo>
                    <a:cubicBezTo>
                      <a:pt x="47" y="12221"/>
                      <a:pt x="95" y="12212"/>
                      <a:pt x="142" y="12212"/>
                    </a:cubicBezTo>
                    <a:cubicBezTo>
                      <a:pt x="242" y="12212"/>
                      <a:pt x="340" y="12253"/>
                      <a:pt x="410" y="12322"/>
                    </a:cubicBezTo>
                    <a:cubicBezTo>
                      <a:pt x="450" y="12363"/>
                      <a:pt x="471" y="12424"/>
                      <a:pt x="532" y="12465"/>
                    </a:cubicBezTo>
                    <a:cubicBezTo>
                      <a:pt x="553" y="12486"/>
                      <a:pt x="573" y="12486"/>
                      <a:pt x="593" y="12506"/>
                    </a:cubicBezTo>
                    <a:cubicBezTo>
                      <a:pt x="696" y="12506"/>
                      <a:pt x="777" y="12547"/>
                      <a:pt x="839" y="12629"/>
                    </a:cubicBezTo>
                    <a:cubicBezTo>
                      <a:pt x="859" y="12649"/>
                      <a:pt x="900" y="12649"/>
                      <a:pt x="941" y="12649"/>
                    </a:cubicBezTo>
                    <a:cubicBezTo>
                      <a:pt x="1002" y="12629"/>
                      <a:pt x="1043" y="12608"/>
                      <a:pt x="1084" y="12588"/>
                    </a:cubicBezTo>
                    <a:cubicBezTo>
                      <a:pt x="1125" y="12568"/>
                      <a:pt x="1145" y="12547"/>
                      <a:pt x="1145" y="12506"/>
                    </a:cubicBezTo>
                    <a:cubicBezTo>
                      <a:pt x="1179" y="12527"/>
                      <a:pt x="1211" y="12531"/>
                      <a:pt x="1242" y="12531"/>
                    </a:cubicBezTo>
                    <a:cubicBezTo>
                      <a:pt x="1267" y="12531"/>
                      <a:pt x="1291" y="12528"/>
                      <a:pt x="1316" y="12528"/>
                    </a:cubicBezTo>
                    <a:cubicBezTo>
                      <a:pt x="1353" y="12528"/>
                      <a:pt x="1390" y="12535"/>
                      <a:pt x="1431" y="12568"/>
                    </a:cubicBezTo>
                    <a:lnTo>
                      <a:pt x="1554" y="12568"/>
                    </a:lnTo>
                    <a:cubicBezTo>
                      <a:pt x="1717" y="12527"/>
                      <a:pt x="1860" y="12506"/>
                      <a:pt x="2024" y="12506"/>
                    </a:cubicBezTo>
                    <a:cubicBezTo>
                      <a:pt x="2065" y="12527"/>
                      <a:pt x="2126" y="12547"/>
                      <a:pt x="2146" y="12608"/>
                    </a:cubicBezTo>
                    <a:cubicBezTo>
                      <a:pt x="2392" y="12608"/>
                      <a:pt x="2657" y="12711"/>
                      <a:pt x="2698" y="12894"/>
                    </a:cubicBezTo>
                    <a:lnTo>
                      <a:pt x="2902" y="12894"/>
                    </a:lnTo>
                    <a:cubicBezTo>
                      <a:pt x="2902" y="12894"/>
                      <a:pt x="2923" y="12894"/>
                      <a:pt x="2923" y="12874"/>
                    </a:cubicBezTo>
                    <a:cubicBezTo>
                      <a:pt x="2923" y="12813"/>
                      <a:pt x="2964" y="12792"/>
                      <a:pt x="3025" y="12792"/>
                    </a:cubicBezTo>
                    <a:cubicBezTo>
                      <a:pt x="3082" y="12786"/>
                      <a:pt x="3121" y="12782"/>
                      <a:pt x="3152" y="12782"/>
                    </a:cubicBezTo>
                    <a:cubicBezTo>
                      <a:pt x="3221" y="12782"/>
                      <a:pt x="3247" y="12803"/>
                      <a:pt x="3332" y="12874"/>
                    </a:cubicBezTo>
                    <a:lnTo>
                      <a:pt x="3352" y="12915"/>
                    </a:lnTo>
                    <a:cubicBezTo>
                      <a:pt x="3475" y="12854"/>
                      <a:pt x="3577" y="12833"/>
                      <a:pt x="3699" y="12813"/>
                    </a:cubicBezTo>
                    <a:cubicBezTo>
                      <a:pt x="3740" y="12772"/>
                      <a:pt x="3781" y="12751"/>
                      <a:pt x="3822" y="12751"/>
                    </a:cubicBezTo>
                    <a:cubicBezTo>
                      <a:pt x="3904" y="12711"/>
                      <a:pt x="4006" y="12711"/>
                      <a:pt x="4088" y="12711"/>
                    </a:cubicBezTo>
                    <a:cubicBezTo>
                      <a:pt x="4129" y="12711"/>
                      <a:pt x="4149" y="12690"/>
                      <a:pt x="4169" y="12670"/>
                    </a:cubicBezTo>
                    <a:cubicBezTo>
                      <a:pt x="4176" y="12663"/>
                      <a:pt x="4190" y="12661"/>
                      <a:pt x="4206" y="12661"/>
                    </a:cubicBezTo>
                    <a:cubicBezTo>
                      <a:pt x="4240" y="12661"/>
                      <a:pt x="4285" y="12670"/>
                      <a:pt x="4312" y="12670"/>
                    </a:cubicBezTo>
                    <a:cubicBezTo>
                      <a:pt x="4353" y="12670"/>
                      <a:pt x="4435" y="12731"/>
                      <a:pt x="4517" y="12751"/>
                    </a:cubicBezTo>
                    <a:lnTo>
                      <a:pt x="4578" y="12751"/>
                    </a:lnTo>
                    <a:cubicBezTo>
                      <a:pt x="4660" y="12711"/>
                      <a:pt x="4762" y="12649"/>
                      <a:pt x="4864" y="12608"/>
                    </a:cubicBezTo>
                    <a:lnTo>
                      <a:pt x="4864" y="12588"/>
                    </a:lnTo>
                    <a:cubicBezTo>
                      <a:pt x="4864" y="12568"/>
                      <a:pt x="4885" y="12527"/>
                      <a:pt x="4885" y="12506"/>
                    </a:cubicBezTo>
                    <a:cubicBezTo>
                      <a:pt x="4925" y="12404"/>
                      <a:pt x="4987" y="12343"/>
                      <a:pt x="5089" y="12322"/>
                    </a:cubicBezTo>
                    <a:cubicBezTo>
                      <a:pt x="5293" y="12036"/>
                      <a:pt x="5600" y="11811"/>
                      <a:pt x="5968" y="11730"/>
                    </a:cubicBezTo>
                    <a:cubicBezTo>
                      <a:pt x="5927" y="11689"/>
                      <a:pt x="5906" y="11648"/>
                      <a:pt x="5886" y="11607"/>
                    </a:cubicBezTo>
                    <a:cubicBezTo>
                      <a:pt x="5845" y="11525"/>
                      <a:pt x="5845" y="11464"/>
                      <a:pt x="5927" y="11423"/>
                    </a:cubicBezTo>
                    <a:cubicBezTo>
                      <a:pt x="5947" y="11403"/>
                      <a:pt x="5968" y="11382"/>
                      <a:pt x="6008" y="11382"/>
                    </a:cubicBezTo>
                    <a:lnTo>
                      <a:pt x="6070" y="11382"/>
                    </a:lnTo>
                    <a:cubicBezTo>
                      <a:pt x="6090" y="11362"/>
                      <a:pt x="6111" y="11362"/>
                      <a:pt x="6152" y="11341"/>
                    </a:cubicBezTo>
                    <a:lnTo>
                      <a:pt x="6233" y="11341"/>
                    </a:lnTo>
                    <a:cubicBezTo>
                      <a:pt x="6321" y="11341"/>
                      <a:pt x="6393" y="11386"/>
                      <a:pt x="6464" y="11386"/>
                    </a:cubicBezTo>
                    <a:cubicBezTo>
                      <a:pt x="6476" y="11386"/>
                      <a:pt x="6487" y="11385"/>
                      <a:pt x="6499" y="11382"/>
                    </a:cubicBezTo>
                    <a:lnTo>
                      <a:pt x="6499" y="11301"/>
                    </a:lnTo>
                    <a:cubicBezTo>
                      <a:pt x="6513" y="11279"/>
                      <a:pt x="6538" y="11273"/>
                      <a:pt x="6567" y="11273"/>
                    </a:cubicBezTo>
                    <a:cubicBezTo>
                      <a:pt x="6607" y="11273"/>
                      <a:pt x="6654" y="11285"/>
                      <a:pt x="6691" y="11285"/>
                    </a:cubicBezTo>
                    <a:cubicBezTo>
                      <a:pt x="6703" y="11285"/>
                      <a:pt x="6714" y="11283"/>
                      <a:pt x="6724" y="11280"/>
                    </a:cubicBezTo>
                    <a:lnTo>
                      <a:pt x="6765" y="11341"/>
                    </a:lnTo>
                    <a:cubicBezTo>
                      <a:pt x="6867" y="11301"/>
                      <a:pt x="6969" y="11260"/>
                      <a:pt x="7091" y="11260"/>
                    </a:cubicBezTo>
                    <a:cubicBezTo>
                      <a:pt x="7071" y="11239"/>
                      <a:pt x="7051" y="11198"/>
                      <a:pt x="7051" y="11178"/>
                    </a:cubicBezTo>
                    <a:lnTo>
                      <a:pt x="7051" y="11178"/>
                    </a:lnTo>
                    <a:lnTo>
                      <a:pt x="7132" y="11219"/>
                    </a:lnTo>
                    <a:cubicBezTo>
                      <a:pt x="7153" y="11219"/>
                      <a:pt x="7173" y="11239"/>
                      <a:pt x="7173" y="11239"/>
                    </a:cubicBezTo>
                    <a:cubicBezTo>
                      <a:pt x="7275" y="11239"/>
                      <a:pt x="7378" y="11260"/>
                      <a:pt x="7480" y="11301"/>
                    </a:cubicBezTo>
                    <a:cubicBezTo>
                      <a:pt x="7582" y="11341"/>
                      <a:pt x="7664" y="11423"/>
                      <a:pt x="7704" y="11525"/>
                    </a:cubicBezTo>
                    <a:cubicBezTo>
                      <a:pt x="7725" y="11515"/>
                      <a:pt x="7745" y="11510"/>
                      <a:pt x="7763" y="11510"/>
                    </a:cubicBezTo>
                    <a:cubicBezTo>
                      <a:pt x="7781" y="11510"/>
                      <a:pt x="7796" y="11515"/>
                      <a:pt x="7807" y="11525"/>
                    </a:cubicBezTo>
                    <a:cubicBezTo>
                      <a:pt x="7868" y="11546"/>
                      <a:pt x="7929" y="11566"/>
                      <a:pt x="7970" y="11587"/>
                    </a:cubicBezTo>
                    <a:cubicBezTo>
                      <a:pt x="8196" y="11611"/>
                      <a:pt x="8425" y="11622"/>
                      <a:pt x="8654" y="11622"/>
                    </a:cubicBezTo>
                    <a:cubicBezTo>
                      <a:pt x="9007" y="11622"/>
                      <a:pt x="9361" y="11595"/>
                      <a:pt x="9707" y="11546"/>
                    </a:cubicBezTo>
                    <a:lnTo>
                      <a:pt x="9973" y="11546"/>
                    </a:lnTo>
                    <a:cubicBezTo>
                      <a:pt x="10014" y="11525"/>
                      <a:pt x="10054" y="11525"/>
                      <a:pt x="10095" y="11525"/>
                    </a:cubicBezTo>
                    <a:lnTo>
                      <a:pt x="10054" y="11546"/>
                    </a:lnTo>
                    <a:cubicBezTo>
                      <a:pt x="10177" y="11566"/>
                      <a:pt x="10320" y="11628"/>
                      <a:pt x="10422" y="11709"/>
                    </a:cubicBezTo>
                    <a:lnTo>
                      <a:pt x="10524" y="11689"/>
                    </a:lnTo>
                    <a:cubicBezTo>
                      <a:pt x="10582" y="11673"/>
                      <a:pt x="10641" y="11666"/>
                      <a:pt x="10699" y="11666"/>
                    </a:cubicBezTo>
                    <a:cubicBezTo>
                      <a:pt x="10869" y="11666"/>
                      <a:pt x="11036" y="11731"/>
                      <a:pt x="11158" y="11852"/>
                    </a:cubicBezTo>
                    <a:cubicBezTo>
                      <a:pt x="11250" y="11842"/>
                      <a:pt x="11337" y="11837"/>
                      <a:pt x="11421" y="11837"/>
                    </a:cubicBezTo>
                    <a:cubicBezTo>
                      <a:pt x="11505" y="11837"/>
                      <a:pt x="11587" y="11842"/>
                      <a:pt x="11669" y="11852"/>
                    </a:cubicBezTo>
                    <a:lnTo>
                      <a:pt x="11648" y="11771"/>
                    </a:lnTo>
                    <a:lnTo>
                      <a:pt x="11812" y="11730"/>
                    </a:lnTo>
                    <a:cubicBezTo>
                      <a:pt x="11842" y="11700"/>
                      <a:pt x="11883" y="11681"/>
                      <a:pt x="11926" y="11681"/>
                    </a:cubicBezTo>
                    <a:cubicBezTo>
                      <a:pt x="11942" y="11681"/>
                      <a:pt x="11959" y="11683"/>
                      <a:pt x="11975" y="11689"/>
                    </a:cubicBezTo>
                    <a:cubicBezTo>
                      <a:pt x="11996" y="11668"/>
                      <a:pt x="12037" y="11668"/>
                      <a:pt x="12077" y="11648"/>
                    </a:cubicBezTo>
                    <a:cubicBezTo>
                      <a:pt x="12098" y="11628"/>
                      <a:pt x="12139" y="11607"/>
                      <a:pt x="12180" y="11607"/>
                    </a:cubicBezTo>
                    <a:cubicBezTo>
                      <a:pt x="12180" y="11648"/>
                      <a:pt x="12200" y="11689"/>
                      <a:pt x="12261" y="11709"/>
                    </a:cubicBezTo>
                    <a:cubicBezTo>
                      <a:pt x="12323" y="11689"/>
                      <a:pt x="12384" y="11668"/>
                      <a:pt x="12445" y="11648"/>
                    </a:cubicBezTo>
                    <a:cubicBezTo>
                      <a:pt x="12466" y="11587"/>
                      <a:pt x="12547" y="11546"/>
                      <a:pt x="12588" y="11505"/>
                    </a:cubicBezTo>
                    <a:lnTo>
                      <a:pt x="12609" y="11505"/>
                    </a:lnTo>
                    <a:lnTo>
                      <a:pt x="12670" y="11566"/>
                    </a:lnTo>
                    <a:cubicBezTo>
                      <a:pt x="12895" y="11546"/>
                      <a:pt x="13120" y="11525"/>
                      <a:pt x="13344" y="11525"/>
                    </a:cubicBezTo>
                    <a:cubicBezTo>
                      <a:pt x="13630" y="11525"/>
                      <a:pt x="13876" y="11505"/>
                      <a:pt x="14121" y="11505"/>
                    </a:cubicBezTo>
                    <a:cubicBezTo>
                      <a:pt x="14171" y="11480"/>
                      <a:pt x="14230" y="11462"/>
                      <a:pt x="14286" y="11462"/>
                    </a:cubicBezTo>
                    <a:cubicBezTo>
                      <a:pt x="14321" y="11462"/>
                      <a:pt x="14355" y="11469"/>
                      <a:pt x="14386" y="11484"/>
                    </a:cubicBezTo>
                    <a:cubicBezTo>
                      <a:pt x="14407" y="11484"/>
                      <a:pt x="14427" y="11505"/>
                      <a:pt x="14448" y="11525"/>
                    </a:cubicBezTo>
                    <a:cubicBezTo>
                      <a:pt x="14632" y="11525"/>
                      <a:pt x="14836" y="11566"/>
                      <a:pt x="15020" y="11607"/>
                    </a:cubicBezTo>
                    <a:cubicBezTo>
                      <a:pt x="15061" y="11628"/>
                      <a:pt x="15102" y="11628"/>
                      <a:pt x="15142" y="11648"/>
                    </a:cubicBezTo>
                    <a:lnTo>
                      <a:pt x="15183" y="11648"/>
                    </a:lnTo>
                    <a:cubicBezTo>
                      <a:pt x="15326" y="11607"/>
                      <a:pt x="15469" y="11566"/>
                      <a:pt x="15612" y="11525"/>
                    </a:cubicBezTo>
                    <a:lnTo>
                      <a:pt x="15735" y="11566"/>
                    </a:lnTo>
                    <a:cubicBezTo>
                      <a:pt x="15939" y="11566"/>
                      <a:pt x="16123" y="11648"/>
                      <a:pt x="16246" y="11791"/>
                    </a:cubicBezTo>
                    <a:cubicBezTo>
                      <a:pt x="16573" y="11832"/>
                      <a:pt x="16879" y="11893"/>
                      <a:pt x="17165" y="12036"/>
                    </a:cubicBezTo>
                    <a:cubicBezTo>
                      <a:pt x="17268" y="12057"/>
                      <a:pt x="17329" y="12118"/>
                      <a:pt x="17411" y="12179"/>
                    </a:cubicBezTo>
                    <a:cubicBezTo>
                      <a:pt x="17452" y="12200"/>
                      <a:pt x="17513" y="12200"/>
                      <a:pt x="17574" y="12200"/>
                    </a:cubicBezTo>
                    <a:cubicBezTo>
                      <a:pt x="17574" y="12179"/>
                      <a:pt x="17574" y="12159"/>
                      <a:pt x="17574" y="12159"/>
                    </a:cubicBezTo>
                    <a:cubicBezTo>
                      <a:pt x="17595" y="12179"/>
                      <a:pt x="17635" y="12200"/>
                      <a:pt x="17656" y="12200"/>
                    </a:cubicBezTo>
                    <a:cubicBezTo>
                      <a:pt x="17697" y="12241"/>
                      <a:pt x="17758" y="12241"/>
                      <a:pt x="17799" y="12261"/>
                    </a:cubicBezTo>
                    <a:lnTo>
                      <a:pt x="17942" y="12261"/>
                    </a:lnTo>
                    <a:cubicBezTo>
                      <a:pt x="17964" y="12295"/>
                      <a:pt x="17993" y="12310"/>
                      <a:pt x="18021" y="12310"/>
                    </a:cubicBezTo>
                    <a:cubicBezTo>
                      <a:pt x="18044" y="12310"/>
                      <a:pt x="18067" y="12300"/>
                      <a:pt x="18085" y="12281"/>
                    </a:cubicBezTo>
                    <a:lnTo>
                      <a:pt x="18126" y="12281"/>
                    </a:lnTo>
                    <a:cubicBezTo>
                      <a:pt x="18248" y="12261"/>
                      <a:pt x="18371" y="12241"/>
                      <a:pt x="18473" y="12220"/>
                    </a:cubicBezTo>
                    <a:cubicBezTo>
                      <a:pt x="18463" y="12149"/>
                      <a:pt x="18504" y="12133"/>
                      <a:pt x="18558" y="12133"/>
                    </a:cubicBezTo>
                    <a:cubicBezTo>
                      <a:pt x="18598" y="12133"/>
                      <a:pt x="18645" y="12142"/>
                      <a:pt x="18684" y="12142"/>
                    </a:cubicBezTo>
                    <a:cubicBezTo>
                      <a:pt x="18696" y="12142"/>
                      <a:pt x="18708" y="12141"/>
                      <a:pt x="18718" y="12138"/>
                    </a:cubicBezTo>
                    <a:cubicBezTo>
                      <a:pt x="18763" y="12168"/>
                      <a:pt x="18808" y="12187"/>
                      <a:pt x="18853" y="12187"/>
                    </a:cubicBezTo>
                    <a:cubicBezTo>
                      <a:pt x="18870" y="12187"/>
                      <a:pt x="18886" y="12185"/>
                      <a:pt x="18902" y="12179"/>
                    </a:cubicBezTo>
                    <a:cubicBezTo>
                      <a:pt x="18984" y="12138"/>
                      <a:pt x="19045" y="12118"/>
                      <a:pt x="19066" y="12036"/>
                    </a:cubicBezTo>
                    <a:cubicBezTo>
                      <a:pt x="19108" y="11921"/>
                      <a:pt x="19128" y="11870"/>
                      <a:pt x="19180" y="11870"/>
                    </a:cubicBezTo>
                    <a:cubicBezTo>
                      <a:pt x="19228" y="11870"/>
                      <a:pt x="19305" y="11916"/>
                      <a:pt x="19454" y="11995"/>
                    </a:cubicBezTo>
                    <a:cubicBezTo>
                      <a:pt x="19475" y="11995"/>
                      <a:pt x="19495" y="12016"/>
                      <a:pt x="19495" y="12016"/>
                    </a:cubicBezTo>
                    <a:lnTo>
                      <a:pt x="19577" y="12016"/>
                    </a:lnTo>
                    <a:cubicBezTo>
                      <a:pt x="19577" y="11954"/>
                      <a:pt x="19638" y="11934"/>
                      <a:pt x="19720" y="11934"/>
                    </a:cubicBezTo>
                    <a:cubicBezTo>
                      <a:pt x="19720" y="11934"/>
                      <a:pt x="19699" y="11954"/>
                      <a:pt x="19699" y="11975"/>
                    </a:cubicBezTo>
                    <a:cubicBezTo>
                      <a:pt x="19679" y="11995"/>
                      <a:pt x="19658" y="12016"/>
                      <a:pt x="19699" y="12057"/>
                    </a:cubicBezTo>
                    <a:cubicBezTo>
                      <a:pt x="19729" y="12087"/>
                      <a:pt x="19770" y="12106"/>
                      <a:pt x="19806" y="12106"/>
                    </a:cubicBezTo>
                    <a:cubicBezTo>
                      <a:pt x="19819" y="12106"/>
                      <a:pt x="19831" y="12103"/>
                      <a:pt x="19842" y="12098"/>
                    </a:cubicBezTo>
                    <a:cubicBezTo>
                      <a:pt x="19924" y="12057"/>
                      <a:pt x="20026" y="12036"/>
                      <a:pt x="20128" y="12036"/>
                    </a:cubicBezTo>
                    <a:cubicBezTo>
                      <a:pt x="20159" y="11944"/>
                      <a:pt x="20236" y="11933"/>
                      <a:pt x="20324" y="11933"/>
                    </a:cubicBezTo>
                    <a:cubicBezTo>
                      <a:pt x="20353" y="11933"/>
                      <a:pt x="20384" y="11934"/>
                      <a:pt x="20414" y="11934"/>
                    </a:cubicBezTo>
                    <a:cubicBezTo>
                      <a:pt x="20476" y="11934"/>
                      <a:pt x="20537" y="11914"/>
                      <a:pt x="20578" y="11873"/>
                    </a:cubicBezTo>
                    <a:cubicBezTo>
                      <a:pt x="20608" y="11843"/>
                      <a:pt x="20638" y="11824"/>
                      <a:pt x="20676" y="11824"/>
                    </a:cubicBezTo>
                    <a:cubicBezTo>
                      <a:pt x="20690" y="11824"/>
                      <a:pt x="20705" y="11826"/>
                      <a:pt x="20721" y="11832"/>
                    </a:cubicBezTo>
                    <a:lnTo>
                      <a:pt x="21068" y="11852"/>
                    </a:lnTo>
                    <a:cubicBezTo>
                      <a:pt x="21130" y="11852"/>
                      <a:pt x="21048" y="11852"/>
                      <a:pt x="21109" y="11893"/>
                    </a:cubicBezTo>
                    <a:cubicBezTo>
                      <a:pt x="21150" y="11934"/>
                      <a:pt x="21109" y="11954"/>
                      <a:pt x="21109" y="11954"/>
                    </a:cubicBezTo>
                    <a:lnTo>
                      <a:pt x="21068" y="11954"/>
                    </a:lnTo>
                    <a:cubicBezTo>
                      <a:pt x="21293" y="11954"/>
                      <a:pt x="21518" y="11995"/>
                      <a:pt x="21784" y="11995"/>
                    </a:cubicBezTo>
                    <a:lnTo>
                      <a:pt x="22029" y="11995"/>
                    </a:lnTo>
                    <a:cubicBezTo>
                      <a:pt x="22070" y="11995"/>
                      <a:pt x="22111" y="11975"/>
                      <a:pt x="22151" y="11975"/>
                    </a:cubicBezTo>
                    <a:cubicBezTo>
                      <a:pt x="22192" y="11954"/>
                      <a:pt x="22254" y="11914"/>
                      <a:pt x="22294" y="11893"/>
                    </a:cubicBezTo>
                    <a:lnTo>
                      <a:pt x="22397" y="11893"/>
                    </a:lnTo>
                    <a:cubicBezTo>
                      <a:pt x="22417" y="11914"/>
                      <a:pt x="22417" y="11914"/>
                      <a:pt x="22417" y="11934"/>
                    </a:cubicBezTo>
                    <a:cubicBezTo>
                      <a:pt x="22417" y="11934"/>
                      <a:pt x="22417" y="11954"/>
                      <a:pt x="22417" y="11954"/>
                    </a:cubicBezTo>
                    <a:cubicBezTo>
                      <a:pt x="22560" y="11954"/>
                      <a:pt x="22703" y="11934"/>
                      <a:pt x="22846" y="11934"/>
                    </a:cubicBezTo>
                    <a:cubicBezTo>
                      <a:pt x="23091" y="11914"/>
                      <a:pt x="23357" y="11873"/>
                      <a:pt x="23623" y="11852"/>
                    </a:cubicBezTo>
                    <a:cubicBezTo>
                      <a:pt x="23638" y="11850"/>
                      <a:pt x="23652" y="11849"/>
                      <a:pt x="23667" y="11849"/>
                    </a:cubicBezTo>
                    <a:cubicBezTo>
                      <a:pt x="23791" y="11849"/>
                      <a:pt x="23895" y="11924"/>
                      <a:pt x="23950" y="12016"/>
                    </a:cubicBezTo>
                    <a:lnTo>
                      <a:pt x="24133" y="11954"/>
                    </a:lnTo>
                    <a:lnTo>
                      <a:pt x="24133" y="11934"/>
                    </a:lnTo>
                    <a:cubicBezTo>
                      <a:pt x="24174" y="11914"/>
                      <a:pt x="24215" y="11893"/>
                      <a:pt x="24256" y="11873"/>
                    </a:cubicBezTo>
                    <a:cubicBezTo>
                      <a:pt x="24481" y="11852"/>
                      <a:pt x="24644" y="11791"/>
                      <a:pt x="24869" y="11771"/>
                    </a:cubicBezTo>
                    <a:cubicBezTo>
                      <a:pt x="24951" y="11771"/>
                      <a:pt x="25012" y="11811"/>
                      <a:pt x="25053" y="11873"/>
                    </a:cubicBezTo>
                    <a:cubicBezTo>
                      <a:pt x="25053" y="11934"/>
                      <a:pt x="25073" y="11995"/>
                      <a:pt x="25073" y="12057"/>
                    </a:cubicBezTo>
                    <a:lnTo>
                      <a:pt x="25114" y="12057"/>
                    </a:lnTo>
                    <a:cubicBezTo>
                      <a:pt x="25196" y="12118"/>
                      <a:pt x="25298" y="12179"/>
                      <a:pt x="25380" y="12241"/>
                    </a:cubicBezTo>
                    <a:lnTo>
                      <a:pt x="25503" y="12241"/>
                    </a:lnTo>
                    <a:cubicBezTo>
                      <a:pt x="25625" y="12149"/>
                      <a:pt x="25768" y="12103"/>
                      <a:pt x="25911" y="12103"/>
                    </a:cubicBezTo>
                    <a:cubicBezTo>
                      <a:pt x="26054" y="12103"/>
                      <a:pt x="26197" y="12149"/>
                      <a:pt x="26320" y="12241"/>
                    </a:cubicBezTo>
                    <a:lnTo>
                      <a:pt x="26545" y="12281"/>
                    </a:lnTo>
                    <a:cubicBezTo>
                      <a:pt x="26647" y="12241"/>
                      <a:pt x="26749" y="12200"/>
                      <a:pt x="26851" y="12200"/>
                    </a:cubicBezTo>
                    <a:cubicBezTo>
                      <a:pt x="26872" y="12200"/>
                      <a:pt x="26933" y="12241"/>
                      <a:pt x="26953" y="12261"/>
                    </a:cubicBezTo>
                    <a:cubicBezTo>
                      <a:pt x="26953" y="12261"/>
                      <a:pt x="26974" y="12281"/>
                      <a:pt x="26974" y="12281"/>
                    </a:cubicBezTo>
                    <a:cubicBezTo>
                      <a:pt x="26974" y="12322"/>
                      <a:pt x="26953" y="12363"/>
                      <a:pt x="26933" y="12384"/>
                    </a:cubicBezTo>
                    <a:cubicBezTo>
                      <a:pt x="26933" y="12404"/>
                      <a:pt x="26913" y="12424"/>
                      <a:pt x="26913" y="12465"/>
                    </a:cubicBezTo>
                    <a:cubicBezTo>
                      <a:pt x="26933" y="12486"/>
                      <a:pt x="26953" y="12506"/>
                      <a:pt x="26953" y="12527"/>
                    </a:cubicBezTo>
                    <a:cubicBezTo>
                      <a:pt x="26974" y="12547"/>
                      <a:pt x="27015" y="12568"/>
                      <a:pt x="27035" y="12568"/>
                    </a:cubicBezTo>
                    <a:cubicBezTo>
                      <a:pt x="27062" y="12568"/>
                      <a:pt x="27090" y="12549"/>
                      <a:pt x="27117" y="12549"/>
                    </a:cubicBezTo>
                    <a:cubicBezTo>
                      <a:pt x="27130" y="12549"/>
                      <a:pt x="27144" y="12554"/>
                      <a:pt x="27158" y="12568"/>
                    </a:cubicBezTo>
                    <a:cubicBezTo>
                      <a:pt x="27505" y="12588"/>
                      <a:pt x="27852" y="12670"/>
                      <a:pt x="28179" y="12772"/>
                    </a:cubicBezTo>
                    <a:cubicBezTo>
                      <a:pt x="28264" y="12704"/>
                      <a:pt x="28363" y="12664"/>
                      <a:pt x="28475" y="12664"/>
                    </a:cubicBezTo>
                    <a:cubicBezTo>
                      <a:pt x="28499" y="12664"/>
                      <a:pt x="28523" y="12666"/>
                      <a:pt x="28547" y="12670"/>
                    </a:cubicBezTo>
                    <a:cubicBezTo>
                      <a:pt x="28797" y="12716"/>
                      <a:pt x="28892" y="12799"/>
                      <a:pt x="29068" y="12799"/>
                    </a:cubicBezTo>
                    <a:cubicBezTo>
                      <a:pt x="29123" y="12799"/>
                      <a:pt x="29185" y="12791"/>
                      <a:pt x="29262" y="12772"/>
                    </a:cubicBezTo>
                    <a:cubicBezTo>
                      <a:pt x="29487" y="12690"/>
                      <a:pt x="29712" y="12670"/>
                      <a:pt x="29957" y="12670"/>
                    </a:cubicBezTo>
                    <a:lnTo>
                      <a:pt x="30059" y="12670"/>
                    </a:lnTo>
                    <a:cubicBezTo>
                      <a:pt x="30059" y="12568"/>
                      <a:pt x="30141" y="12486"/>
                      <a:pt x="30284" y="12486"/>
                    </a:cubicBezTo>
                    <a:cubicBezTo>
                      <a:pt x="30325" y="12486"/>
                      <a:pt x="30345" y="12506"/>
                      <a:pt x="30386" y="12506"/>
                    </a:cubicBezTo>
                    <a:cubicBezTo>
                      <a:pt x="30427" y="12527"/>
                      <a:pt x="30448" y="12568"/>
                      <a:pt x="30468" y="12568"/>
                    </a:cubicBezTo>
                    <a:cubicBezTo>
                      <a:pt x="30529" y="12588"/>
                      <a:pt x="30591" y="12629"/>
                      <a:pt x="30632" y="12670"/>
                    </a:cubicBezTo>
                    <a:cubicBezTo>
                      <a:pt x="30795" y="12568"/>
                      <a:pt x="30999" y="12506"/>
                      <a:pt x="31204" y="12506"/>
                    </a:cubicBezTo>
                    <a:cubicBezTo>
                      <a:pt x="31226" y="12504"/>
                      <a:pt x="31249" y="12503"/>
                      <a:pt x="31271" y="12503"/>
                    </a:cubicBezTo>
                    <a:cubicBezTo>
                      <a:pt x="31473" y="12503"/>
                      <a:pt x="31668" y="12586"/>
                      <a:pt x="31796" y="12751"/>
                    </a:cubicBezTo>
                    <a:lnTo>
                      <a:pt x="31939" y="12792"/>
                    </a:lnTo>
                    <a:cubicBezTo>
                      <a:pt x="32021" y="12751"/>
                      <a:pt x="32103" y="12711"/>
                      <a:pt x="32185" y="12690"/>
                    </a:cubicBezTo>
                    <a:cubicBezTo>
                      <a:pt x="32270" y="12674"/>
                      <a:pt x="32356" y="12668"/>
                      <a:pt x="32441" y="12668"/>
                    </a:cubicBezTo>
                    <a:cubicBezTo>
                      <a:pt x="32578" y="12668"/>
                      <a:pt x="32712" y="12685"/>
                      <a:pt x="32838" y="12711"/>
                    </a:cubicBezTo>
                    <a:cubicBezTo>
                      <a:pt x="32981" y="12649"/>
                      <a:pt x="33124" y="12588"/>
                      <a:pt x="33268" y="12568"/>
                    </a:cubicBezTo>
                    <a:lnTo>
                      <a:pt x="33574" y="12568"/>
                    </a:lnTo>
                    <a:cubicBezTo>
                      <a:pt x="33727" y="12397"/>
                      <a:pt x="34051" y="12312"/>
                      <a:pt x="34379" y="12312"/>
                    </a:cubicBezTo>
                    <a:cubicBezTo>
                      <a:pt x="34445" y="12312"/>
                      <a:pt x="34511" y="12315"/>
                      <a:pt x="34575" y="12322"/>
                    </a:cubicBezTo>
                    <a:lnTo>
                      <a:pt x="34596" y="12302"/>
                    </a:lnTo>
                    <a:cubicBezTo>
                      <a:pt x="34657" y="12077"/>
                      <a:pt x="34861" y="11934"/>
                      <a:pt x="35168" y="11873"/>
                    </a:cubicBezTo>
                    <a:lnTo>
                      <a:pt x="35372" y="11873"/>
                    </a:lnTo>
                    <a:lnTo>
                      <a:pt x="35474" y="11811"/>
                    </a:lnTo>
                    <a:cubicBezTo>
                      <a:pt x="35434" y="11771"/>
                      <a:pt x="35413" y="11750"/>
                      <a:pt x="35393" y="11709"/>
                    </a:cubicBezTo>
                    <a:cubicBezTo>
                      <a:pt x="35393" y="11668"/>
                      <a:pt x="35372" y="11628"/>
                      <a:pt x="35352" y="11607"/>
                    </a:cubicBezTo>
                    <a:cubicBezTo>
                      <a:pt x="35377" y="11597"/>
                      <a:pt x="35405" y="11592"/>
                      <a:pt x="35434" y="11592"/>
                    </a:cubicBezTo>
                    <a:cubicBezTo>
                      <a:pt x="35520" y="11592"/>
                      <a:pt x="35612" y="11638"/>
                      <a:pt x="35658" y="11730"/>
                    </a:cubicBezTo>
                    <a:cubicBezTo>
                      <a:pt x="35679" y="11750"/>
                      <a:pt x="35699" y="11771"/>
                      <a:pt x="35740" y="11791"/>
                    </a:cubicBezTo>
                    <a:cubicBezTo>
                      <a:pt x="35760" y="11811"/>
                      <a:pt x="35781" y="11832"/>
                      <a:pt x="35801" y="11852"/>
                    </a:cubicBezTo>
                    <a:cubicBezTo>
                      <a:pt x="36011" y="11822"/>
                      <a:pt x="36209" y="11803"/>
                      <a:pt x="36405" y="11803"/>
                    </a:cubicBezTo>
                    <a:cubicBezTo>
                      <a:pt x="36476" y="11803"/>
                      <a:pt x="36548" y="11806"/>
                      <a:pt x="36619" y="11811"/>
                    </a:cubicBezTo>
                    <a:cubicBezTo>
                      <a:pt x="36660" y="11689"/>
                      <a:pt x="36762" y="11607"/>
                      <a:pt x="36884" y="11566"/>
                    </a:cubicBezTo>
                    <a:cubicBezTo>
                      <a:pt x="36925" y="11566"/>
                      <a:pt x="36987" y="11546"/>
                      <a:pt x="37048" y="11546"/>
                    </a:cubicBezTo>
                    <a:cubicBezTo>
                      <a:pt x="37068" y="11505"/>
                      <a:pt x="37130" y="11464"/>
                      <a:pt x="37191" y="11444"/>
                    </a:cubicBezTo>
                    <a:cubicBezTo>
                      <a:pt x="37258" y="11393"/>
                      <a:pt x="37367" y="11357"/>
                      <a:pt x="37472" y="11357"/>
                    </a:cubicBezTo>
                    <a:cubicBezTo>
                      <a:pt x="37494" y="11357"/>
                      <a:pt x="37517" y="11358"/>
                      <a:pt x="37538" y="11362"/>
                    </a:cubicBezTo>
                    <a:cubicBezTo>
                      <a:pt x="37606" y="11307"/>
                      <a:pt x="37693" y="11280"/>
                      <a:pt x="37785" y="11280"/>
                    </a:cubicBezTo>
                    <a:cubicBezTo>
                      <a:pt x="37831" y="11280"/>
                      <a:pt x="37879" y="11287"/>
                      <a:pt x="37926" y="11301"/>
                    </a:cubicBezTo>
                    <a:cubicBezTo>
                      <a:pt x="38213" y="11382"/>
                      <a:pt x="38396" y="11546"/>
                      <a:pt x="38683" y="11628"/>
                    </a:cubicBezTo>
                    <a:cubicBezTo>
                      <a:pt x="38920" y="11718"/>
                      <a:pt x="39083" y="11749"/>
                      <a:pt x="39218" y="11749"/>
                    </a:cubicBezTo>
                    <a:cubicBezTo>
                      <a:pt x="39476" y="11749"/>
                      <a:pt x="39627" y="11634"/>
                      <a:pt x="39990" y="11607"/>
                    </a:cubicBezTo>
                    <a:cubicBezTo>
                      <a:pt x="40038" y="11601"/>
                      <a:pt x="40086" y="11599"/>
                      <a:pt x="40134" y="11599"/>
                    </a:cubicBezTo>
                    <a:cubicBezTo>
                      <a:pt x="40250" y="11599"/>
                      <a:pt x="40365" y="11613"/>
                      <a:pt x="40481" y="11628"/>
                    </a:cubicBezTo>
                    <a:cubicBezTo>
                      <a:pt x="40522" y="11566"/>
                      <a:pt x="40562" y="11546"/>
                      <a:pt x="40624" y="11525"/>
                    </a:cubicBezTo>
                    <a:lnTo>
                      <a:pt x="40849" y="11505"/>
                    </a:lnTo>
                    <a:cubicBezTo>
                      <a:pt x="40889" y="11444"/>
                      <a:pt x="40951" y="11403"/>
                      <a:pt x="41012" y="11382"/>
                    </a:cubicBezTo>
                    <a:lnTo>
                      <a:pt x="4101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9" name="Google Shape;1519;p34"/>
              <p:cNvSpPr/>
              <p:nvPr/>
            </p:nvSpPr>
            <p:spPr>
              <a:xfrm>
                <a:off x="3861575" y="831450"/>
                <a:ext cx="2075" cy="6150"/>
              </a:xfrm>
              <a:custGeom>
                <a:rect b="b" l="l" r="r" t="t"/>
                <a:pathLst>
                  <a:path extrusionOk="0" h="246" w="83">
                    <a:moveTo>
                      <a:pt x="1" y="0"/>
                    </a:moveTo>
                    <a:lnTo>
                      <a:pt x="1" y="245"/>
                    </a:lnTo>
                    <a:cubicBezTo>
                      <a:pt x="21" y="205"/>
                      <a:pt x="62" y="184"/>
                      <a:pt x="83" y="164"/>
                    </a:cubicBezTo>
                    <a:cubicBezTo>
                      <a:pt x="83" y="123"/>
                      <a:pt x="83" y="82"/>
                      <a:pt x="62" y="62"/>
                    </a:cubicBezTo>
                    <a:cubicBezTo>
                      <a:pt x="42" y="41"/>
                      <a:pt x="21" y="2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 cmpd="sng" w="5625">
                <a:solidFill>
                  <a:srgbClr val="222221"/>
                </a:solidFill>
                <a:prstDash val="solid"/>
                <a:miter lim="2043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1520" name="Google Shape;1520;p3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1444266">
              <a:off x="6183381" y="2433210"/>
              <a:ext cx="442111" cy="16105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1" name="Google Shape;1521;p34"/>
            <p:cNvSpPr txBox="1"/>
            <p:nvPr/>
          </p:nvSpPr>
          <p:spPr>
            <a:xfrm rot="-1458997">
              <a:off x="5475220" y="2333262"/>
              <a:ext cx="670263" cy="2163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1200">
                  <a:solidFill>
                    <a:schemeClr val="accent2"/>
                  </a:solidFill>
                  <a:latin typeface="IM Fell English"/>
                  <a:ea typeface="IM Fell English"/>
                  <a:cs typeface="IM Fell English"/>
                  <a:sym typeface="IM Fell English"/>
                </a:rPr>
                <a:t>Fig. I</a:t>
              </a:r>
              <a:endParaRPr i="1" sz="1200">
                <a:solidFill>
                  <a:schemeClr val="accent2"/>
                </a:solidFill>
                <a:latin typeface="Kanit"/>
                <a:ea typeface="Kanit"/>
                <a:cs typeface="Kanit"/>
                <a:sym typeface="Kanit"/>
              </a:endParaRPr>
            </a:p>
          </p:txBody>
        </p:sp>
        <p:sp>
          <p:nvSpPr>
            <p:cNvPr id="1522" name="Google Shape;1522;p34"/>
            <p:cNvSpPr/>
            <p:nvPr/>
          </p:nvSpPr>
          <p:spPr>
            <a:xfrm rot="3599893">
              <a:off x="5414306" y="3134648"/>
              <a:ext cx="858857" cy="389401"/>
            </a:xfrm>
            <a:custGeom>
              <a:rect b="b" l="l" r="r" t="t"/>
              <a:pathLst>
                <a:path extrusionOk="0" h="7459" w="22376">
                  <a:moveTo>
                    <a:pt x="21497" y="0"/>
                  </a:moveTo>
                  <a:lnTo>
                    <a:pt x="184" y="1615"/>
                  </a:lnTo>
                  <a:cubicBezTo>
                    <a:pt x="184" y="1901"/>
                    <a:pt x="143" y="2126"/>
                    <a:pt x="143" y="2391"/>
                  </a:cubicBezTo>
                  <a:lnTo>
                    <a:pt x="143" y="2350"/>
                  </a:lnTo>
                  <a:cubicBezTo>
                    <a:pt x="133" y="2340"/>
                    <a:pt x="123" y="2335"/>
                    <a:pt x="113" y="2335"/>
                  </a:cubicBezTo>
                  <a:cubicBezTo>
                    <a:pt x="103" y="2335"/>
                    <a:pt x="92" y="2340"/>
                    <a:pt x="82" y="2350"/>
                  </a:cubicBezTo>
                  <a:cubicBezTo>
                    <a:pt x="72" y="2366"/>
                    <a:pt x="64" y="2371"/>
                    <a:pt x="58" y="2371"/>
                  </a:cubicBezTo>
                  <a:cubicBezTo>
                    <a:pt x="48" y="2371"/>
                    <a:pt x="44" y="2358"/>
                    <a:pt x="43" y="2358"/>
                  </a:cubicBezTo>
                  <a:cubicBezTo>
                    <a:pt x="41" y="2358"/>
                    <a:pt x="41" y="2365"/>
                    <a:pt x="41" y="2391"/>
                  </a:cubicBezTo>
                  <a:cubicBezTo>
                    <a:pt x="41" y="2555"/>
                    <a:pt x="21" y="2718"/>
                    <a:pt x="21" y="2882"/>
                  </a:cubicBezTo>
                  <a:cubicBezTo>
                    <a:pt x="0" y="2943"/>
                    <a:pt x="21" y="3025"/>
                    <a:pt x="62" y="3086"/>
                  </a:cubicBezTo>
                  <a:cubicBezTo>
                    <a:pt x="123" y="3147"/>
                    <a:pt x="143" y="3229"/>
                    <a:pt x="123" y="3311"/>
                  </a:cubicBezTo>
                  <a:cubicBezTo>
                    <a:pt x="123" y="3495"/>
                    <a:pt x="123" y="3679"/>
                    <a:pt x="246" y="3719"/>
                  </a:cubicBezTo>
                  <a:cubicBezTo>
                    <a:pt x="246" y="3842"/>
                    <a:pt x="266" y="3985"/>
                    <a:pt x="307" y="4128"/>
                  </a:cubicBezTo>
                  <a:cubicBezTo>
                    <a:pt x="327" y="4169"/>
                    <a:pt x="307" y="4251"/>
                    <a:pt x="266" y="4312"/>
                  </a:cubicBezTo>
                  <a:cubicBezTo>
                    <a:pt x="256" y="4343"/>
                    <a:pt x="240" y="4358"/>
                    <a:pt x="225" y="4358"/>
                  </a:cubicBezTo>
                  <a:cubicBezTo>
                    <a:pt x="210" y="4358"/>
                    <a:pt x="194" y="4343"/>
                    <a:pt x="184" y="4312"/>
                  </a:cubicBezTo>
                  <a:cubicBezTo>
                    <a:pt x="164" y="4312"/>
                    <a:pt x="143" y="4292"/>
                    <a:pt x="143" y="4292"/>
                  </a:cubicBezTo>
                  <a:lnTo>
                    <a:pt x="143" y="4292"/>
                  </a:lnTo>
                  <a:cubicBezTo>
                    <a:pt x="143" y="4394"/>
                    <a:pt x="164" y="4476"/>
                    <a:pt x="225" y="4476"/>
                  </a:cubicBezTo>
                  <a:cubicBezTo>
                    <a:pt x="246" y="4476"/>
                    <a:pt x="246" y="4557"/>
                    <a:pt x="246" y="4598"/>
                  </a:cubicBezTo>
                  <a:cubicBezTo>
                    <a:pt x="225" y="4619"/>
                    <a:pt x="225" y="4639"/>
                    <a:pt x="205" y="4659"/>
                  </a:cubicBezTo>
                  <a:cubicBezTo>
                    <a:pt x="41" y="5089"/>
                    <a:pt x="41" y="5109"/>
                    <a:pt x="266" y="5191"/>
                  </a:cubicBezTo>
                  <a:cubicBezTo>
                    <a:pt x="348" y="5232"/>
                    <a:pt x="389" y="5334"/>
                    <a:pt x="409" y="5436"/>
                  </a:cubicBezTo>
                  <a:cubicBezTo>
                    <a:pt x="429" y="5518"/>
                    <a:pt x="429" y="5599"/>
                    <a:pt x="389" y="5681"/>
                  </a:cubicBezTo>
                  <a:cubicBezTo>
                    <a:pt x="408" y="5795"/>
                    <a:pt x="338" y="6033"/>
                    <a:pt x="443" y="6033"/>
                  </a:cubicBezTo>
                  <a:cubicBezTo>
                    <a:pt x="451" y="6033"/>
                    <a:pt x="460" y="6031"/>
                    <a:pt x="470" y="6029"/>
                  </a:cubicBezTo>
                  <a:cubicBezTo>
                    <a:pt x="491" y="6192"/>
                    <a:pt x="511" y="6355"/>
                    <a:pt x="532" y="6519"/>
                  </a:cubicBezTo>
                  <a:cubicBezTo>
                    <a:pt x="532" y="6539"/>
                    <a:pt x="532" y="6560"/>
                    <a:pt x="532" y="6580"/>
                  </a:cubicBezTo>
                  <a:cubicBezTo>
                    <a:pt x="572" y="6642"/>
                    <a:pt x="572" y="6723"/>
                    <a:pt x="511" y="6785"/>
                  </a:cubicBezTo>
                  <a:lnTo>
                    <a:pt x="511" y="6989"/>
                  </a:lnTo>
                  <a:cubicBezTo>
                    <a:pt x="511" y="7050"/>
                    <a:pt x="491" y="7112"/>
                    <a:pt x="450" y="7193"/>
                  </a:cubicBezTo>
                  <a:cubicBezTo>
                    <a:pt x="450" y="7234"/>
                    <a:pt x="409" y="7255"/>
                    <a:pt x="409" y="7295"/>
                  </a:cubicBezTo>
                  <a:lnTo>
                    <a:pt x="450" y="7316"/>
                  </a:lnTo>
                  <a:cubicBezTo>
                    <a:pt x="450" y="7357"/>
                    <a:pt x="450" y="7418"/>
                    <a:pt x="450" y="7459"/>
                  </a:cubicBezTo>
                  <a:lnTo>
                    <a:pt x="22192" y="5804"/>
                  </a:lnTo>
                  <a:cubicBezTo>
                    <a:pt x="22212" y="5477"/>
                    <a:pt x="22110" y="5150"/>
                    <a:pt x="21885" y="4925"/>
                  </a:cubicBezTo>
                  <a:lnTo>
                    <a:pt x="21865" y="4762"/>
                  </a:lnTo>
                  <a:lnTo>
                    <a:pt x="22028" y="4353"/>
                  </a:lnTo>
                  <a:cubicBezTo>
                    <a:pt x="22028" y="4353"/>
                    <a:pt x="22028" y="4333"/>
                    <a:pt x="22028" y="4312"/>
                  </a:cubicBezTo>
                  <a:cubicBezTo>
                    <a:pt x="22110" y="4292"/>
                    <a:pt x="22192" y="4292"/>
                    <a:pt x="22273" y="4271"/>
                  </a:cubicBezTo>
                  <a:cubicBezTo>
                    <a:pt x="22355" y="4251"/>
                    <a:pt x="22376" y="4087"/>
                    <a:pt x="22355" y="4006"/>
                  </a:cubicBezTo>
                  <a:cubicBezTo>
                    <a:pt x="22273" y="3679"/>
                    <a:pt x="22151" y="3433"/>
                    <a:pt x="22069" y="3106"/>
                  </a:cubicBezTo>
                  <a:cubicBezTo>
                    <a:pt x="22049" y="3045"/>
                    <a:pt x="22028" y="3004"/>
                    <a:pt x="21987" y="2943"/>
                  </a:cubicBezTo>
                  <a:lnTo>
                    <a:pt x="21947" y="2943"/>
                  </a:lnTo>
                  <a:cubicBezTo>
                    <a:pt x="21906" y="2861"/>
                    <a:pt x="21865" y="2759"/>
                    <a:pt x="21824" y="2657"/>
                  </a:cubicBezTo>
                  <a:cubicBezTo>
                    <a:pt x="21967" y="2555"/>
                    <a:pt x="22028" y="2350"/>
                    <a:pt x="21947" y="2187"/>
                  </a:cubicBezTo>
                  <a:cubicBezTo>
                    <a:pt x="21865" y="1799"/>
                    <a:pt x="21783" y="1410"/>
                    <a:pt x="21701" y="1043"/>
                  </a:cubicBezTo>
                  <a:cubicBezTo>
                    <a:pt x="21660" y="818"/>
                    <a:pt x="21620" y="614"/>
                    <a:pt x="21579" y="409"/>
                  </a:cubicBezTo>
                  <a:lnTo>
                    <a:pt x="21599" y="409"/>
                  </a:lnTo>
                  <a:cubicBezTo>
                    <a:pt x="21599" y="409"/>
                    <a:pt x="21640" y="409"/>
                    <a:pt x="21640" y="389"/>
                  </a:cubicBezTo>
                  <a:cubicBezTo>
                    <a:pt x="21640" y="348"/>
                    <a:pt x="21640" y="287"/>
                    <a:pt x="21640" y="246"/>
                  </a:cubicBezTo>
                  <a:cubicBezTo>
                    <a:pt x="21599" y="164"/>
                    <a:pt x="21558" y="103"/>
                    <a:pt x="21497" y="21"/>
                  </a:cubicBezTo>
                  <a:cubicBezTo>
                    <a:pt x="21497" y="21"/>
                    <a:pt x="21497" y="0"/>
                    <a:pt x="21497" y="0"/>
                  </a:cubicBezTo>
                  <a:close/>
                </a:path>
              </a:pathLst>
            </a:custGeom>
            <a:solidFill>
              <a:srgbClr val="9FBBBB">
                <a:alpha val="6535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0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43"/>
          <p:cNvSpPr txBox="1"/>
          <p:nvPr>
            <p:ph type="title"/>
          </p:nvPr>
        </p:nvSpPr>
        <p:spPr>
          <a:xfrm>
            <a:off x="712350" y="468293"/>
            <a:ext cx="7719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Orange </a:t>
            </a:r>
            <a:endParaRPr/>
          </a:p>
        </p:txBody>
      </p:sp>
      <p:sp>
        <p:nvSpPr>
          <p:cNvPr id="1592" name="Google Shape;1592;p43"/>
          <p:cNvSpPr txBox="1"/>
          <p:nvPr>
            <p:ph idx="1" type="subTitle"/>
          </p:nvPr>
        </p:nvSpPr>
        <p:spPr>
          <a:xfrm>
            <a:off x="709875" y="1287593"/>
            <a:ext cx="7719300" cy="337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93" name="Google Shape;159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1919" y="2135850"/>
            <a:ext cx="3092400" cy="20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4" name="Google Shape;159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5068" y="2179443"/>
            <a:ext cx="2731326" cy="180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8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Google Shape;1599;p44"/>
          <p:cNvSpPr txBox="1"/>
          <p:nvPr>
            <p:ph type="title"/>
          </p:nvPr>
        </p:nvSpPr>
        <p:spPr>
          <a:xfrm>
            <a:off x="712350" y="468293"/>
            <a:ext cx="7719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Red </a:t>
            </a:r>
            <a:endParaRPr/>
          </a:p>
        </p:txBody>
      </p:sp>
      <p:sp>
        <p:nvSpPr>
          <p:cNvPr id="1600" name="Google Shape;1600;p44"/>
          <p:cNvSpPr txBox="1"/>
          <p:nvPr>
            <p:ph idx="1" type="subTitle"/>
          </p:nvPr>
        </p:nvSpPr>
        <p:spPr>
          <a:xfrm>
            <a:off x="709875" y="1287593"/>
            <a:ext cx="7719300" cy="337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01" name="Google Shape;1601;p44"/>
          <p:cNvPicPr preferRelativeResize="0"/>
          <p:nvPr/>
        </p:nvPicPr>
        <p:blipFill rotWithShape="1">
          <a:blip r:embed="rId3">
            <a:alphaModFix/>
          </a:blip>
          <a:srcRect b="0" l="18066" r="0" t="0"/>
          <a:stretch/>
        </p:blipFill>
        <p:spPr>
          <a:xfrm>
            <a:off x="991675" y="1896125"/>
            <a:ext cx="2876849" cy="234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2" name="Google Shape;160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6900" y="2016913"/>
            <a:ext cx="3897424" cy="226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6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p45"/>
          <p:cNvSpPr txBox="1"/>
          <p:nvPr>
            <p:ph type="title"/>
          </p:nvPr>
        </p:nvSpPr>
        <p:spPr>
          <a:xfrm>
            <a:off x="712350" y="468293"/>
            <a:ext cx="7719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Brown </a:t>
            </a:r>
            <a:endParaRPr/>
          </a:p>
        </p:txBody>
      </p:sp>
      <p:sp>
        <p:nvSpPr>
          <p:cNvPr id="1608" name="Google Shape;1608;p45"/>
          <p:cNvSpPr txBox="1"/>
          <p:nvPr>
            <p:ph idx="1" type="subTitle"/>
          </p:nvPr>
        </p:nvSpPr>
        <p:spPr>
          <a:xfrm>
            <a:off x="709875" y="1287593"/>
            <a:ext cx="7719300" cy="337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09" name="Google Shape;160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4594" y="1967244"/>
            <a:ext cx="2812626" cy="210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0" name="Google Shape;161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7550" y="1661200"/>
            <a:ext cx="3510124" cy="2632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6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Google Shape;1527;p35"/>
          <p:cNvSpPr txBox="1"/>
          <p:nvPr>
            <p:ph type="title"/>
          </p:nvPr>
        </p:nvSpPr>
        <p:spPr>
          <a:xfrm>
            <a:off x="712350" y="468293"/>
            <a:ext cx="7719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Fabric </a:t>
            </a:r>
            <a:endParaRPr/>
          </a:p>
        </p:txBody>
      </p:sp>
      <p:sp>
        <p:nvSpPr>
          <p:cNvPr id="1528" name="Google Shape;1528;p35"/>
          <p:cNvSpPr txBox="1"/>
          <p:nvPr>
            <p:ph idx="1" type="subTitle"/>
          </p:nvPr>
        </p:nvSpPr>
        <p:spPr>
          <a:xfrm>
            <a:off x="840625" y="1244000"/>
            <a:ext cx="7719300" cy="33798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/>
              <a:t>What </a:t>
            </a:r>
            <a:r>
              <a:rPr lang="en" sz="2400" u="sng"/>
              <a:t>is Fabric ?</a:t>
            </a:r>
            <a:endParaRPr sz="2400" u="sng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400"/>
          </a:p>
        </p:txBody>
      </p:sp>
      <p:pic>
        <p:nvPicPr>
          <p:cNvPr id="1529" name="Google Shape;152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8575" y="1647875"/>
            <a:ext cx="2288725" cy="2288725"/>
          </a:xfrm>
          <a:prstGeom prst="rect">
            <a:avLst/>
          </a:prstGeom>
          <a:noFill/>
          <a:ln>
            <a:noFill/>
          </a:ln>
        </p:spPr>
      </p:pic>
      <p:sp>
        <p:nvSpPr>
          <p:cNvPr id="1530" name="Google Shape;1530;p35"/>
          <p:cNvSpPr/>
          <p:nvPr/>
        </p:nvSpPr>
        <p:spPr>
          <a:xfrm>
            <a:off x="709875" y="1626225"/>
            <a:ext cx="3661524" cy="2702538"/>
          </a:xfrm>
          <a:prstGeom prst="irregularSeal2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rPr>
              <a:t>Fabric is a</a:t>
            </a:r>
            <a:r>
              <a:rPr lang="en" sz="700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rPr>
              <a:t> </a:t>
            </a:r>
            <a:r>
              <a:rPr lang="en" sz="1600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rPr>
              <a:t>material that is made by weaving or knitting fibers </a:t>
            </a:r>
            <a:endParaRPr sz="1600">
              <a:solidFill>
                <a:schemeClr val="dk1"/>
              </a:solidFill>
              <a:latin typeface="IM Fell English"/>
              <a:ea typeface="IM Fell English"/>
              <a:cs typeface="IM Fell English"/>
              <a:sym typeface="IM Fell English"/>
            </a:endParaRPr>
          </a:p>
        </p:txBody>
      </p:sp>
      <p:sp>
        <p:nvSpPr>
          <p:cNvPr id="1531" name="Google Shape;1531;p35"/>
          <p:cNvSpPr txBox="1"/>
          <p:nvPr/>
        </p:nvSpPr>
        <p:spPr>
          <a:xfrm>
            <a:off x="3563400" y="4081925"/>
            <a:ext cx="4718400" cy="400200"/>
          </a:xfrm>
          <a:prstGeom prst="rect">
            <a:avLst/>
          </a:prstGeom>
          <a:solidFill>
            <a:srgbClr val="ECBD69">
              <a:alpha val="5978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IM Fell English"/>
                <a:ea typeface="IM Fell English"/>
                <a:cs typeface="IM Fell English"/>
                <a:sym typeface="IM Fell English"/>
              </a:rPr>
              <a:t>Can someone show me an example of fabric in the classroom?</a:t>
            </a:r>
            <a:endParaRPr>
              <a:latin typeface="IM Fell English"/>
              <a:ea typeface="IM Fell English"/>
              <a:cs typeface="IM Fell English"/>
              <a:sym typeface="IM Fell English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5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Google Shape;1536;p36"/>
          <p:cNvSpPr txBox="1"/>
          <p:nvPr>
            <p:ph type="title"/>
          </p:nvPr>
        </p:nvSpPr>
        <p:spPr>
          <a:xfrm>
            <a:off x="712350" y="261268"/>
            <a:ext cx="7719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Natural Dyes </a:t>
            </a:r>
            <a:endParaRPr/>
          </a:p>
        </p:txBody>
      </p:sp>
      <p:sp>
        <p:nvSpPr>
          <p:cNvPr id="1537" name="Google Shape;1537;p36"/>
          <p:cNvSpPr txBox="1"/>
          <p:nvPr>
            <p:ph idx="1" type="subTitle"/>
          </p:nvPr>
        </p:nvSpPr>
        <p:spPr>
          <a:xfrm>
            <a:off x="709875" y="1287593"/>
            <a:ext cx="7719300" cy="33798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u="sng"/>
              <a:t>What are Natural Dyes? </a:t>
            </a:r>
            <a:endParaRPr sz="2100" u="sng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 u="sng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538" name="Google Shape;1538;p36"/>
          <p:cNvSpPr/>
          <p:nvPr/>
        </p:nvSpPr>
        <p:spPr>
          <a:xfrm>
            <a:off x="1019400" y="1675350"/>
            <a:ext cx="3552600" cy="2604300"/>
          </a:xfrm>
          <a:prstGeom prst="horizontalScroll">
            <a:avLst>
              <a:gd fmla="val 12500" name="adj"/>
            </a:avLst>
          </a:prstGeom>
          <a:solidFill>
            <a:srgbClr val="ECBD69">
              <a:alpha val="5978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9" name="Google Shape;1539;p36"/>
          <p:cNvSpPr txBox="1"/>
          <p:nvPr/>
        </p:nvSpPr>
        <p:spPr>
          <a:xfrm>
            <a:off x="1558800" y="2192550"/>
            <a:ext cx="24738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IM Fell English"/>
                <a:ea typeface="IM Fell English"/>
                <a:cs typeface="IM Fell English"/>
                <a:sym typeface="IM Fell English"/>
              </a:rPr>
              <a:t>Natural Dyes are dyes or colours made from things that grow, such as </a:t>
            </a:r>
            <a:r>
              <a:rPr lang="en" sz="1800">
                <a:latin typeface="IM Fell English"/>
                <a:ea typeface="IM Fell English"/>
                <a:cs typeface="IM Fell English"/>
                <a:sym typeface="IM Fell English"/>
              </a:rPr>
              <a:t>vegetables</a:t>
            </a:r>
            <a:r>
              <a:rPr lang="en" sz="1800">
                <a:latin typeface="IM Fell English"/>
                <a:ea typeface="IM Fell English"/>
                <a:cs typeface="IM Fell English"/>
                <a:sym typeface="IM Fell English"/>
              </a:rPr>
              <a:t>, plants, spices etc</a:t>
            </a:r>
            <a:endParaRPr sz="1800">
              <a:latin typeface="IM Fell English"/>
              <a:ea typeface="IM Fell English"/>
              <a:cs typeface="IM Fell English"/>
              <a:sym typeface="IM Fell English"/>
            </a:endParaRPr>
          </a:p>
        </p:txBody>
      </p:sp>
      <p:pic>
        <p:nvPicPr>
          <p:cNvPr id="1540" name="Google Shape;154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3025" y="948075"/>
            <a:ext cx="2725475" cy="3949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4" name="Shape 1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" name="Google Shape;1545;p37"/>
          <p:cNvSpPr txBox="1"/>
          <p:nvPr>
            <p:ph type="title"/>
          </p:nvPr>
        </p:nvSpPr>
        <p:spPr>
          <a:xfrm>
            <a:off x="712350" y="468293"/>
            <a:ext cx="7719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Artists use fabric </a:t>
            </a:r>
            <a:endParaRPr/>
          </a:p>
        </p:txBody>
      </p:sp>
      <p:pic>
        <p:nvPicPr>
          <p:cNvPr id="1546" name="Google Shape;154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350" y="1117118"/>
            <a:ext cx="2978086" cy="3797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7" name="Google Shape;154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1911" y="1117118"/>
            <a:ext cx="2831592" cy="3797709"/>
          </a:xfrm>
          <a:prstGeom prst="rect">
            <a:avLst/>
          </a:prstGeom>
          <a:noFill/>
          <a:ln>
            <a:noFill/>
          </a:ln>
        </p:spPr>
      </p:pic>
      <p:sp>
        <p:nvSpPr>
          <p:cNvPr id="1548" name="Google Shape;1548;p37"/>
          <p:cNvSpPr txBox="1"/>
          <p:nvPr/>
        </p:nvSpPr>
        <p:spPr>
          <a:xfrm>
            <a:off x="4151875" y="2288425"/>
            <a:ext cx="13296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IM Fell English"/>
                <a:ea typeface="IM Fell English"/>
                <a:cs typeface="IM Fell English"/>
                <a:sym typeface="IM Fell English"/>
              </a:rPr>
              <a:t>Ruby Jagrut</a:t>
            </a:r>
            <a:endParaRPr sz="3000">
              <a:latin typeface="IM Fell English"/>
              <a:ea typeface="IM Fell English"/>
              <a:cs typeface="IM Fell English"/>
              <a:sym typeface="IM Fell English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2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p38"/>
          <p:cNvSpPr txBox="1"/>
          <p:nvPr>
            <p:ph type="title"/>
          </p:nvPr>
        </p:nvSpPr>
        <p:spPr>
          <a:xfrm>
            <a:off x="760800" y="293943"/>
            <a:ext cx="7719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Artists use fabric </a:t>
            </a:r>
            <a:endParaRPr/>
          </a:p>
        </p:txBody>
      </p:sp>
      <p:sp>
        <p:nvSpPr>
          <p:cNvPr id="1554" name="Google Shape;1554;p38"/>
          <p:cNvSpPr txBox="1"/>
          <p:nvPr/>
        </p:nvSpPr>
        <p:spPr>
          <a:xfrm>
            <a:off x="3966600" y="2277550"/>
            <a:ext cx="13077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IM Fell English"/>
                <a:ea typeface="IM Fell English"/>
                <a:cs typeface="IM Fell English"/>
                <a:sym typeface="IM Fell English"/>
              </a:rPr>
              <a:t>Sheila Hicks </a:t>
            </a:r>
            <a:endParaRPr sz="3000">
              <a:latin typeface="IM Fell English"/>
              <a:ea typeface="IM Fell English"/>
              <a:cs typeface="IM Fell English"/>
              <a:sym typeface="IM Fell English"/>
            </a:endParaRPr>
          </a:p>
        </p:txBody>
      </p:sp>
      <p:pic>
        <p:nvPicPr>
          <p:cNvPr id="1555" name="Google Shape;155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925" y="1718656"/>
            <a:ext cx="3661801" cy="2442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6" name="Google Shape;155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3375" y="1040993"/>
            <a:ext cx="2848280" cy="37977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0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p39"/>
          <p:cNvSpPr txBox="1"/>
          <p:nvPr>
            <p:ph type="title"/>
          </p:nvPr>
        </p:nvSpPr>
        <p:spPr>
          <a:xfrm>
            <a:off x="712350" y="468293"/>
            <a:ext cx="7719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Today's</a:t>
            </a:r>
            <a:r>
              <a:rPr lang="en"/>
              <a:t> </a:t>
            </a:r>
            <a:r>
              <a:rPr lang="en"/>
              <a:t>Tasks</a:t>
            </a:r>
            <a:endParaRPr/>
          </a:p>
        </p:txBody>
      </p:sp>
      <p:sp>
        <p:nvSpPr>
          <p:cNvPr id="1562" name="Google Shape;1562;p39"/>
          <p:cNvSpPr txBox="1"/>
          <p:nvPr>
            <p:ph idx="1" type="subTitle"/>
          </p:nvPr>
        </p:nvSpPr>
        <p:spPr>
          <a:xfrm>
            <a:off x="709875" y="1287593"/>
            <a:ext cx="7719300" cy="337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 </a:t>
            </a:r>
            <a:r>
              <a:rPr lang="en" sz="1700"/>
              <a:t>We are going to have a look at the natural dyes - can we guess what they are made from ?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We are going to test all the colours on a </a:t>
            </a:r>
            <a:r>
              <a:rPr lang="en" sz="1700"/>
              <a:t>piece</a:t>
            </a:r>
            <a:r>
              <a:rPr lang="en" sz="1700"/>
              <a:t> of fabric -Ms.Kirwan will staple it into your notebook after  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On big </a:t>
            </a:r>
            <a:r>
              <a:rPr lang="en" sz="1700"/>
              <a:t>pieces</a:t>
            </a:r>
            <a:r>
              <a:rPr lang="en" sz="1700"/>
              <a:t> of fabric we are going to draw things we see on the way to school using the natural dyes </a:t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/>
              <a:t>IF WE HAVE TIME:</a:t>
            </a:r>
            <a:endParaRPr sz="1700"/>
          </a:p>
          <a:p>
            <a:pPr indent="-336550" lvl="0" marL="457200" rtl="0" algn="l">
              <a:spcBef>
                <a:spcPts val="120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We will talk about our work 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Add some colour to your notebooks 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Talk about next </a:t>
            </a:r>
            <a:r>
              <a:rPr lang="en" sz="1700"/>
              <a:t>week's</a:t>
            </a:r>
            <a:r>
              <a:rPr lang="en" sz="1700"/>
              <a:t> class </a:t>
            </a:r>
            <a:endParaRPr sz="17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6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40"/>
          <p:cNvSpPr txBox="1"/>
          <p:nvPr>
            <p:ph type="title"/>
          </p:nvPr>
        </p:nvSpPr>
        <p:spPr>
          <a:xfrm>
            <a:off x="712350" y="468293"/>
            <a:ext cx="7719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Green </a:t>
            </a:r>
            <a:endParaRPr/>
          </a:p>
        </p:txBody>
      </p:sp>
      <p:pic>
        <p:nvPicPr>
          <p:cNvPr id="1568" name="Google Shape;156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1825" y="1841600"/>
            <a:ext cx="2397399" cy="239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9" name="Google Shape;156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8275" y="1887753"/>
            <a:ext cx="3596117" cy="239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0" name="Google Shape;1570;p40"/>
          <p:cNvSpPr txBox="1"/>
          <p:nvPr/>
        </p:nvSpPr>
        <p:spPr>
          <a:xfrm>
            <a:off x="5317850" y="1441400"/>
            <a:ext cx="627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M Fell English"/>
              <a:ea typeface="IM Fell English"/>
              <a:cs typeface="IM Fell English"/>
              <a:sym typeface="IM Fell English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4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Google Shape;1575;p41"/>
          <p:cNvSpPr txBox="1"/>
          <p:nvPr>
            <p:ph type="title"/>
          </p:nvPr>
        </p:nvSpPr>
        <p:spPr>
          <a:xfrm>
            <a:off x="712350" y="468293"/>
            <a:ext cx="7719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Yellow </a:t>
            </a:r>
            <a:endParaRPr/>
          </a:p>
        </p:txBody>
      </p:sp>
      <p:sp>
        <p:nvSpPr>
          <p:cNvPr id="1576" name="Google Shape;1576;p41"/>
          <p:cNvSpPr txBox="1"/>
          <p:nvPr>
            <p:ph idx="1" type="subTitle"/>
          </p:nvPr>
        </p:nvSpPr>
        <p:spPr>
          <a:xfrm>
            <a:off x="709875" y="1287593"/>
            <a:ext cx="7719300" cy="337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77" name="Google Shape;157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9550" y="1849638"/>
            <a:ext cx="3007651" cy="225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8" name="Google Shape;157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1344" y="1959613"/>
            <a:ext cx="3053650" cy="203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2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Google Shape;1583;p42"/>
          <p:cNvSpPr txBox="1"/>
          <p:nvPr>
            <p:ph type="title"/>
          </p:nvPr>
        </p:nvSpPr>
        <p:spPr>
          <a:xfrm>
            <a:off x="712350" y="468293"/>
            <a:ext cx="7719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Pink </a:t>
            </a:r>
            <a:endParaRPr/>
          </a:p>
        </p:txBody>
      </p:sp>
      <p:sp>
        <p:nvSpPr>
          <p:cNvPr id="1584" name="Google Shape;1584;p42"/>
          <p:cNvSpPr txBox="1"/>
          <p:nvPr>
            <p:ph idx="1" type="subTitle"/>
          </p:nvPr>
        </p:nvSpPr>
        <p:spPr>
          <a:xfrm>
            <a:off x="709875" y="1287593"/>
            <a:ext cx="7719300" cy="337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85" name="Google Shape;158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9225" y="1852663"/>
            <a:ext cx="2249677" cy="2249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6" name="Google Shape;1586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4695" y="1766913"/>
            <a:ext cx="3631799" cy="242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Vintage Academia Aesthetics School Center by Slidesgo">
  <a:themeElements>
    <a:clrScheme name="Simple Light">
      <a:dk1>
        <a:srgbClr val="212121"/>
      </a:dk1>
      <a:lt1>
        <a:srgbClr val="FFF2DB"/>
      </a:lt1>
      <a:dk2>
        <a:srgbClr val="ECBD69"/>
      </a:dk2>
      <a:lt2>
        <a:srgbClr val="D0B8D6"/>
      </a:lt2>
      <a:accent1>
        <a:srgbClr val="9FBBBB"/>
      </a:accent1>
      <a:accent2>
        <a:srgbClr val="563D29"/>
      </a:accent2>
      <a:accent3>
        <a:srgbClr val="D0E7DE"/>
      </a:accent3>
      <a:accent4>
        <a:srgbClr val="D9C6DE"/>
      </a:accent4>
      <a:accent5>
        <a:srgbClr val="FFFFFF"/>
      </a:accent5>
      <a:accent6>
        <a:srgbClr val="FBF5D1"/>
      </a:accent6>
      <a:hlink>
        <a:srgbClr val="2121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