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5143500" cx="9144000"/>
  <p:notesSz cx="6858000" cy="9144000"/>
  <p:embeddedFontLst>
    <p:embeddedFont>
      <p:font typeface="Nunito"/>
      <p:regular r:id="rId12"/>
      <p:bold r:id="rId13"/>
      <p:italic r:id="rId14"/>
      <p:boldItalic r:id="rId15"/>
    </p:embeddedFont>
    <p:embeddedFont>
      <p:font typeface="M PLUS 1p"/>
      <p:regular r:id="rId16"/>
      <p:bold r:id="rId17"/>
    </p:embeddedFont>
    <p:embeddedFont>
      <p:font typeface="Libre Baskerville"/>
      <p:regular r:id="rId18"/>
      <p:bold r:id="rId19"/>
      <p:italic r:id="rId20"/>
    </p:embeddedFont>
    <p:embeddedFont>
      <p:font typeface="M PLUS 1p Medium"/>
      <p:regular r:id="rId21"/>
      <p:bold r:id="rId22"/>
    </p:embeddedFont>
    <p:embeddedFont>
      <p:font typeface="Manjari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breBaskerville-italic.fntdata"/><Relationship Id="rId22" Type="http://schemas.openxmlformats.org/officeDocument/2006/relationships/font" Target="fonts/MPLUS1pMedium-bold.fntdata"/><Relationship Id="rId21" Type="http://schemas.openxmlformats.org/officeDocument/2006/relationships/font" Target="fonts/MPLUS1pMedium-regular.fntdata"/><Relationship Id="rId24" Type="http://schemas.openxmlformats.org/officeDocument/2006/relationships/font" Target="fonts/Manjari-bold.fntdata"/><Relationship Id="rId23" Type="http://schemas.openxmlformats.org/officeDocument/2006/relationships/font" Target="fonts/Manjari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Nunito-bold.fntdata"/><Relationship Id="rId12" Type="http://schemas.openxmlformats.org/officeDocument/2006/relationships/font" Target="fonts/Nunito-regular.fntdata"/><Relationship Id="rId15" Type="http://schemas.openxmlformats.org/officeDocument/2006/relationships/font" Target="fonts/Nunito-boldItalic.fntdata"/><Relationship Id="rId14" Type="http://schemas.openxmlformats.org/officeDocument/2006/relationships/font" Target="fonts/Nunito-italic.fntdata"/><Relationship Id="rId17" Type="http://schemas.openxmlformats.org/officeDocument/2006/relationships/font" Target="fonts/MPLUS1p-bold.fntdata"/><Relationship Id="rId16" Type="http://schemas.openxmlformats.org/officeDocument/2006/relationships/font" Target="fonts/MPLUS1p-regular.fntdata"/><Relationship Id="rId19" Type="http://schemas.openxmlformats.org/officeDocument/2006/relationships/font" Target="fonts/LibreBaskerville-bold.fntdata"/><Relationship Id="rId18" Type="http://schemas.openxmlformats.org/officeDocument/2006/relationships/font" Target="fonts/LibreBaskerville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07aac67918_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07aac67918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216e52ed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216e52ed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216e52ed7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216e52ed7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216e52ed7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216e52ed7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216e52ed7f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216e52ed7f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216e52ed7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216e52ed7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216e52ed7f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216e52ed7f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25" y="-13576"/>
            <a:ext cx="9192250" cy="51706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410925" y="3387250"/>
            <a:ext cx="4322100" cy="4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2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 flipH="1">
            <a:off x="7835460" y="3662376"/>
            <a:ext cx="1129064" cy="1497655"/>
          </a:xfrm>
          <a:custGeom>
            <a:rect b="b" l="l" r="r" t="t"/>
            <a:pathLst>
              <a:path extrusionOk="0" h="25590" w="19292">
                <a:moveTo>
                  <a:pt x="5524" y="0"/>
                </a:moveTo>
                <a:lnTo>
                  <a:pt x="5524" y="0"/>
                </a:lnTo>
                <a:cubicBezTo>
                  <a:pt x="5524" y="0"/>
                  <a:pt x="5419" y="189"/>
                  <a:pt x="5273" y="523"/>
                </a:cubicBezTo>
                <a:cubicBezTo>
                  <a:pt x="5189" y="691"/>
                  <a:pt x="5084" y="900"/>
                  <a:pt x="4980" y="1130"/>
                </a:cubicBezTo>
                <a:cubicBezTo>
                  <a:pt x="4875" y="1360"/>
                  <a:pt x="4750" y="1632"/>
                  <a:pt x="4645" y="1946"/>
                </a:cubicBezTo>
                <a:cubicBezTo>
                  <a:pt x="4143" y="3118"/>
                  <a:pt x="3620" y="4771"/>
                  <a:pt x="3348" y="6465"/>
                </a:cubicBezTo>
                <a:cubicBezTo>
                  <a:pt x="3201" y="7323"/>
                  <a:pt x="3118" y="8160"/>
                  <a:pt x="3076" y="8997"/>
                </a:cubicBezTo>
                <a:cubicBezTo>
                  <a:pt x="3034" y="9813"/>
                  <a:pt x="3034" y="10567"/>
                  <a:pt x="3076" y="11236"/>
                </a:cubicBezTo>
                <a:cubicBezTo>
                  <a:pt x="3097" y="11550"/>
                  <a:pt x="3097" y="11864"/>
                  <a:pt x="3118" y="12115"/>
                </a:cubicBezTo>
                <a:cubicBezTo>
                  <a:pt x="3139" y="12387"/>
                  <a:pt x="3180" y="12617"/>
                  <a:pt x="3201" y="12805"/>
                </a:cubicBezTo>
                <a:cubicBezTo>
                  <a:pt x="3243" y="13161"/>
                  <a:pt x="3285" y="13391"/>
                  <a:pt x="3285" y="13391"/>
                </a:cubicBezTo>
                <a:cubicBezTo>
                  <a:pt x="3285" y="13391"/>
                  <a:pt x="3306" y="13600"/>
                  <a:pt x="3390" y="13998"/>
                </a:cubicBezTo>
                <a:cubicBezTo>
                  <a:pt x="3452" y="14354"/>
                  <a:pt x="3557" y="14919"/>
                  <a:pt x="3724" y="15546"/>
                </a:cubicBezTo>
                <a:cubicBezTo>
                  <a:pt x="4038" y="16802"/>
                  <a:pt x="4582" y="18455"/>
                  <a:pt x="5064" y="20066"/>
                </a:cubicBezTo>
                <a:cubicBezTo>
                  <a:pt x="5210" y="20589"/>
                  <a:pt x="5336" y="21091"/>
                  <a:pt x="5440" y="21614"/>
                </a:cubicBezTo>
                <a:cubicBezTo>
                  <a:pt x="5126" y="21112"/>
                  <a:pt x="4812" y="20568"/>
                  <a:pt x="4540" y="20003"/>
                </a:cubicBezTo>
                <a:cubicBezTo>
                  <a:pt x="3829" y="18790"/>
                  <a:pt x="3180" y="17555"/>
                  <a:pt x="2699" y="16613"/>
                </a:cubicBezTo>
                <a:cubicBezTo>
                  <a:pt x="2239" y="15672"/>
                  <a:pt x="1946" y="15044"/>
                  <a:pt x="1946" y="15044"/>
                </a:cubicBezTo>
                <a:cubicBezTo>
                  <a:pt x="1946" y="15044"/>
                  <a:pt x="1862" y="14877"/>
                  <a:pt x="1758" y="14605"/>
                </a:cubicBezTo>
                <a:cubicBezTo>
                  <a:pt x="1632" y="14312"/>
                  <a:pt x="1465" y="13914"/>
                  <a:pt x="1318" y="13412"/>
                </a:cubicBezTo>
                <a:cubicBezTo>
                  <a:pt x="983" y="12450"/>
                  <a:pt x="628" y="11111"/>
                  <a:pt x="628" y="9709"/>
                </a:cubicBezTo>
                <a:cubicBezTo>
                  <a:pt x="607" y="8328"/>
                  <a:pt x="816" y="6905"/>
                  <a:pt x="1004" y="5859"/>
                </a:cubicBezTo>
                <a:cubicBezTo>
                  <a:pt x="1193" y="4813"/>
                  <a:pt x="1318" y="4102"/>
                  <a:pt x="1318" y="4101"/>
                </a:cubicBezTo>
                <a:lnTo>
                  <a:pt x="1318" y="4101"/>
                </a:lnTo>
                <a:cubicBezTo>
                  <a:pt x="1318" y="4102"/>
                  <a:pt x="1109" y="4792"/>
                  <a:pt x="816" y="5817"/>
                </a:cubicBezTo>
                <a:cubicBezTo>
                  <a:pt x="523" y="6821"/>
                  <a:pt x="188" y="8223"/>
                  <a:pt x="63" y="9646"/>
                </a:cubicBezTo>
                <a:cubicBezTo>
                  <a:pt x="0" y="10378"/>
                  <a:pt x="0" y="11111"/>
                  <a:pt x="63" y="11801"/>
                </a:cubicBezTo>
                <a:cubicBezTo>
                  <a:pt x="147" y="12471"/>
                  <a:pt x="251" y="13098"/>
                  <a:pt x="377" y="13663"/>
                </a:cubicBezTo>
                <a:cubicBezTo>
                  <a:pt x="502" y="14186"/>
                  <a:pt x="628" y="14626"/>
                  <a:pt x="732" y="14940"/>
                </a:cubicBezTo>
                <a:lnTo>
                  <a:pt x="900" y="15400"/>
                </a:lnTo>
                <a:cubicBezTo>
                  <a:pt x="900" y="15400"/>
                  <a:pt x="1130" y="16090"/>
                  <a:pt x="1527" y="17116"/>
                </a:cubicBezTo>
                <a:cubicBezTo>
                  <a:pt x="1925" y="18099"/>
                  <a:pt x="2469" y="19438"/>
                  <a:pt x="3034" y="20735"/>
                </a:cubicBezTo>
                <a:cubicBezTo>
                  <a:pt x="3620" y="22054"/>
                  <a:pt x="4248" y="23330"/>
                  <a:pt x="4750" y="24292"/>
                </a:cubicBezTo>
                <a:cubicBezTo>
                  <a:pt x="5022" y="24878"/>
                  <a:pt x="5273" y="25318"/>
                  <a:pt x="5398" y="25590"/>
                </a:cubicBezTo>
                <a:lnTo>
                  <a:pt x="9374" y="25590"/>
                </a:lnTo>
                <a:cubicBezTo>
                  <a:pt x="9604" y="25276"/>
                  <a:pt x="9918" y="24920"/>
                  <a:pt x="10294" y="24585"/>
                </a:cubicBezTo>
                <a:cubicBezTo>
                  <a:pt x="10818" y="24146"/>
                  <a:pt x="11383" y="23707"/>
                  <a:pt x="11822" y="23393"/>
                </a:cubicBezTo>
                <a:cubicBezTo>
                  <a:pt x="12282" y="23079"/>
                  <a:pt x="12596" y="22870"/>
                  <a:pt x="12596" y="22870"/>
                </a:cubicBezTo>
                <a:lnTo>
                  <a:pt x="13370" y="22347"/>
                </a:lnTo>
                <a:cubicBezTo>
                  <a:pt x="13851" y="22033"/>
                  <a:pt x="14437" y="21572"/>
                  <a:pt x="15023" y="21091"/>
                </a:cubicBezTo>
                <a:cubicBezTo>
                  <a:pt x="15588" y="20568"/>
                  <a:pt x="16090" y="20003"/>
                  <a:pt x="16404" y="19522"/>
                </a:cubicBezTo>
                <a:cubicBezTo>
                  <a:pt x="16467" y="19459"/>
                  <a:pt x="16488" y="19417"/>
                  <a:pt x="16509" y="19354"/>
                </a:cubicBezTo>
                <a:lnTo>
                  <a:pt x="16592" y="19208"/>
                </a:lnTo>
                <a:cubicBezTo>
                  <a:pt x="16634" y="19103"/>
                  <a:pt x="16697" y="19020"/>
                  <a:pt x="16718" y="18936"/>
                </a:cubicBezTo>
                <a:cubicBezTo>
                  <a:pt x="16802" y="18790"/>
                  <a:pt x="16823" y="18706"/>
                  <a:pt x="16823" y="18706"/>
                </a:cubicBezTo>
                <a:lnTo>
                  <a:pt x="16823" y="18706"/>
                </a:lnTo>
                <a:cubicBezTo>
                  <a:pt x="16823" y="18706"/>
                  <a:pt x="16781" y="18790"/>
                  <a:pt x="16676" y="18915"/>
                </a:cubicBezTo>
                <a:cubicBezTo>
                  <a:pt x="16613" y="18957"/>
                  <a:pt x="16572" y="19041"/>
                  <a:pt x="16488" y="19145"/>
                </a:cubicBezTo>
                <a:cubicBezTo>
                  <a:pt x="16467" y="19208"/>
                  <a:pt x="16404" y="19229"/>
                  <a:pt x="16383" y="19271"/>
                </a:cubicBezTo>
                <a:cubicBezTo>
                  <a:pt x="16320" y="19334"/>
                  <a:pt x="16279" y="19354"/>
                  <a:pt x="16258" y="19417"/>
                </a:cubicBezTo>
                <a:cubicBezTo>
                  <a:pt x="15881" y="19836"/>
                  <a:pt x="15274" y="20254"/>
                  <a:pt x="14688" y="20631"/>
                </a:cubicBezTo>
                <a:cubicBezTo>
                  <a:pt x="14061" y="21007"/>
                  <a:pt x="13391" y="21321"/>
                  <a:pt x="12910" y="21531"/>
                </a:cubicBezTo>
                <a:cubicBezTo>
                  <a:pt x="12408" y="21740"/>
                  <a:pt x="12073" y="21886"/>
                  <a:pt x="12073" y="21886"/>
                </a:cubicBezTo>
                <a:cubicBezTo>
                  <a:pt x="12073" y="21886"/>
                  <a:pt x="11927" y="21949"/>
                  <a:pt x="11759" y="22033"/>
                </a:cubicBezTo>
                <a:cubicBezTo>
                  <a:pt x="11864" y="21928"/>
                  <a:pt x="11968" y="21844"/>
                  <a:pt x="12073" y="21740"/>
                </a:cubicBezTo>
                <a:cubicBezTo>
                  <a:pt x="13119" y="20798"/>
                  <a:pt x="14019" y="19773"/>
                  <a:pt x="14647" y="18957"/>
                </a:cubicBezTo>
                <a:cubicBezTo>
                  <a:pt x="14960" y="18538"/>
                  <a:pt x="15232" y="18204"/>
                  <a:pt x="15379" y="17973"/>
                </a:cubicBezTo>
                <a:lnTo>
                  <a:pt x="15651" y="17576"/>
                </a:lnTo>
                <a:cubicBezTo>
                  <a:pt x="15651" y="17576"/>
                  <a:pt x="16048" y="17011"/>
                  <a:pt x="16530" y="16111"/>
                </a:cubicBezTo>
                <a:cubicBezTo>
                  <a:pt x="17053" y="15232"/>
                  <a:pt x="17639" y="13998"/>
                  <a:pt x="18099" y="12722"/>
                </a:cubicBezTo>
                <a:cubicBezTo>
                  <a:pt x="18580" y="11424"/>
                  <a:pt x="18894" y="10127"/>
                  <a:pt x="19082" y="9123"/>
                </a:cubicBezTo>
                <a:cubicBezTo>
                  <a:pt x="19124" y="8872"/>
                  <a:pt x="19145" y="8662"/>
                  <a:pt x="19187" y="8453"/>
                </a:cubicBezTo>
                <a:cubicBezTo>
                  <a:pt x="19208" y="8244"/>
                  <a:pt x="19229" y="8056"/>
                  <a:pt x="19229" y="7930"/>
                </a:cubicBezTo>
                <a:cubicBezTo>
                  <a:pt x="19250" y="7637"/>
                  <a:pt x="19292" y="7491"/>
                  <a:pt x="19292" y="7491"/>
                </a:cubicBezTo>
                <a:lnTo>
                  <a:pt x="19292" y="7491"/>
                </a:lnTo>
                <a:cubicBezTo>
                  <a:pt x="19292" y="7491"/>
                  <a:pt x="19187" y="7637"/>
                  <a:pt x="19103" y="7930"/>
                </a:cubicBezTo>
                <a:cubicBezTo>
                  <a:pt x="19082" y="8056"/>
                  <a:pt x="19020" y="8244"/>
                  <a:pt x="18999" y="8453"/>
                </a:cubicBezTo>
                <a:cubicBezTo>
                  <a:pt x="18957" y="8662"/>
                  <a:pt x="18894" y="8872"/>
                  <a:pt x="18810" y="9102"/>
                </a:cubicBezTo>
                <a:cubicBezTo>
                  <a:pt x="18559" y="10085"/>
                  <a:pt x="18078" y="11341"/>
                  <a:pt x="17513" y="12512"/>
                </a:cubicBezTo>
                <a:cubicBezTo>
                  <a:pt x="16927" y="13705"/>
                  <a:pt x="16258" y="14835"/>
                  <a:pt x="15672" y="15630"/>
                </a:cubicBezTo>
                <a:cubicBezTo>
                  <a:pt x="15107" y="16425"/>
                  <a:pt x="14688" y="16927"/>
                  <a:pt x="14688" y="16927"/>
                </a:cubicBezTo>
                <a:cubicBezTo>
                  <a:pt x="14688" y="16927"/>
                  <a:pt x="14584" y="17053"/>
                  <a:pt x="14396" y="17262"/>
                </a:cubicBezTo>
                <a:cubicBezTo>
                  <a:pt x="14207" y="17492"/>
                  <a:pt x="13935" y="17785"/>
                  <a:pt x="13621" y="18120"/>
                </a:cubicBezTo>
                <a:cubicBezTo>
                  <a:pt x="13056" y="18685"/>
                  <a:pt x="12366" y="19354"/>
                  <a:pt x="11550" y="19982"/>
                </a:cubicBezTo>
                <a:cubicBezTo>
                  <a:pt x="11864" y="19396"/>
                  <a:pt x="12157" y="18810"/>
                  <a:pt x="12366" y="18308"/>
                </a:cubicBezTo>
                <a:cubicBezTo>
                  <a:pt x="12575" y="17869"/>
                  <a:pt x="12701" y="17492"/>
                  <a:pt x="12826" y="17241"/>
                </a:cubicBezTo>
                <a:cubicBezTo>
                  <a:pt x="12931" y="16969"/>
                  <a:pt x="12994" y="16823"/>
                  <a:pt x="12994" y="16823"/>
                </a:cubicBezTo>
                <a:cubicBezTo>
                  <a:pt x="12994" y="16823"/>
                  <a:pt x="13224" y="16216"/>
                  <a:pt x="13538" y="15337"/>
                </a:cubicBezTo>
                <a:cubicBezTo>
                  <a:pt x="13851" y="14416"/>
                  <a:pt x="14207" y="13182"/>
                  <a:pt x="14500" y="11947"/>
                </a:cubicBezTo>
                <a:cubicBezTo>
                  <a:pt x="14793" y="10734"/>
                  <a:pt x="15002" y="9478"/>
                  <a:pt x="15107" y="8537"/>
                </a:cubicBezTo>
                <a:cubicBezTo>
                  <a:pt x="15149" y="8056"/>
                  <a:pt x="15212" y="7658"/>
                  <a:pt x="15232" y="7386"/>
                </a:cubicBezTo>
                <a:cubicBezTo>
                  <a:pt x="15253" y="7096"/>
                  <a:pt x="15294" y="6929"/>
                  <a:pt x="15295" y="6926"/>
                </a:cubicBezTo>
                <a:lnTo>
                  <a:pt x="15295" y="6926"/>
                </a:lnTo>
                <a:cubicBezTo>
                  <a:pt x="15294" y="6929"/>
                  <a:pt x="15253" y="7095"/>
                  <a:pt x="15212" y="7344"/>
                </a:cubicBezTo>
                <a:cubicBezTo>
                  <a:pt x="15149" y="7616"/>
                  <a:pt x="15086" y="8014"/>
                  <a:pt x="14940" y="8474"/>
                </a:cubicBezTo>
                <a:cubicBezTo>
                  <a:pt x="14730" y="9395"/>
                  <a:pt x="14396" y="10587"/>
                  <a:pt x="13977" y="11801"/>
                </a:cubicBezTo>
                <a:cubicBezTo>
                  <a:pt x="13559" y="12973"/>
                  <a:pt x="13056" y="14124"/>
                  <a:pt x="12680" y="14981"/>
                </a:cubicBezTo>
                <a:cubicBezTo>
                  <a:pt x="12282" y="15839"/>
                  <a:pt x="11968" y="16383"/>
                  <a:pt x="11968" y="16383"/>
                </a:cubicBezTo>
                <a:cubicBezTo>
                  <a:pt x="11968" y="16383"/>
                  <a:pt x="11885" y="16509"/>
                  <a:pt x="11759" y="16739"/>
                </a:cubicBezTo>
                <a:cubicBezTo>
                  <a:pt x="11634" y="16969"/>
                  <a:pt x="11445" y="17325"/>
                  <a:pt x="11215" y="17701"/>
                </a:cubicBezTo>
                <a:cubicBezTo>
                  <a:pt x="10734" y="18518"/>
                  <a:pt x="10085" y="19564"/>
                  <a:pt x="9353" y="20568"/>
                </a:cubicBezTo>
                <a:lnTo>
                  <a:pt x="8955" y="21112"/>
                </a:lnTo>
                <a:cubicBezTo>
                  <a:pt x="9018" y="20945"/>
                  <a:pt x="9060" y="20798"/>
                  <a:pt x="9081" y="20673"/>
                </a:cubicBezTo>
                <a:cubicBezTo>
                  <a:pt x="9458" y="19543"/>
                  <a:pt x="9918" y="18413"/>
                  <a:pt x="10232" y="17555"/>
                </a:cubicBezTo>
                <a:cubicBezTo>
                  <a:pt x="10399" y="17116"/>
                  <a:pt x="10525" y="16739"/>
                  <a:pt x="10608" y="16509"/>
                </a:cubicBezTo>
                <a:cubicBezTo>
                  <a:pt x="10692" y="16237"/>
                  <a:pt x="10734" y="16090"/>
                  <a:pt x="10734" y="16090"/>
                </a:cubicBezTo>
                <a:cubicBezTo>
                  <a:pt x="10734" y="16090"/>
                  <a:pt x="10797" y="15923"/>
                  <a:pt x="10859" y="15672"/>
                </a:cubicBezTo>
                <a:cubicBezTo>
                  <a:pt x="10943" y="15400"/>
                  <a:pt x="11048" y="15044"/>
                  <a:pt x="11152" y="14563"/>
                </a:cubicBezTo>
                <a:cubicBezTo>
                  <a:pt x="11383" y="13663"/>
                  <a:pt x="11592" y="12450"/>
                  <a:pt x="11759" y="11257"/>
                </a:cubicBezTo>
                <a:cubicBezTo>
                  <a:pt x="11906" y="10043"/>
                  <a:pt x="12010" y="8809"/>
                  <a:pt x="12073" y="7909"/>
                </a:cubicBezTo>
                <a:cubicBezTo>
                  <a:pt x="12115" y="6989"/>
                  <a:pt x="12178" y="6382"/>
                  <a:pt x="12178" y="6382"/>
                </a:cubicBezTo>
                <a:lnTo>
                  <a:pt x="12178" y="6382"/>
                </a:lnTo>
                <a:cubicBezTo>
                  <a:pt x="12178" y="6382"/>
                  <a:pt x="12073" y="6989"/>
                  <a:pt x="11906" y="7867"/>
                </a:cubicBezTo>
                <a:cubicBezTo>
                  <a:pt x="11759" y="8767"/>
                  <a:pt x="11529" y="9960"/>
                  <a:pt x="11236" y="11152"/>
                </a:cubicBezTo>
                <a:cubicBezTo>
                  <a:pt x="10943" y="12324"/>
                  <a:pt x="10608" y="13475"/>
                  <a:pt x="10294" y="14312"/>
                </a:cubicBezTo>
                <a:cubicBezTo>
                  <a:pt x="10127" y="14730"/>
                  <a:pt x="10002" y="15065"/>
                  <a:pt x="9897" y="15295"/>
                </a:cubicBezTo>
                <a:cubicBezTo>
                  <a:pt x="9792" y="15546"/>
                  <a:pt x="9750" y="15672"/>
                  <a:pt x="9750" y="15672"/>
                </a:cubicBezTo>
                <a:cubicBezTo>
                  <a:pt x="9750" y="15672"/>
                  <a:pt x="9688" y="15797"/>
                  <a:pt x="9562" y="16028"/>
                </a:cubicBezTo>
                <a:cubicBezTo>
                  <a:pt x="9458" y="16279"/>
                  <a:pt x="9290" y="16613"/>
                  <a:pt x="9081" y="17011"/>
                </a:cubicBezTo>
                <a:cubicBezTo>
                  <a:pt x="8830" y="17492"/>
                  <a:pt x="8516" y="18099"/>
                  <a:pt x="8181" y="18748"/>
                </a:cubicBezTo>
                <a:cubicBezTo>
                  <a:pt x="8223" y="18329"/>
                  <a:pt x="8307" y="17911"/>
                  <a:pt x="8349" y="17576"/>
                </a:cubicBezTo>
                <a:cubicBezTo>
                  <a:pt x="8432" y="17137"/>
                  <a:pt x="8537" y="16739"/>
                  <a:pt x="8600" y="16488"/>
                </a:cubicBezTo>
                <a:cubicBezTo>
                  <a:pt x="8662" y="16216"/>
                  <a:pt x="8704" y="16069"/>
                  <a:pt x="8704" y="16069"/>
                </a:cubicBezTo>
                <a:cubicBezTo>
                  <a:pt x="8704" y="16069"/>
                  <a:pt x="8851" y="15463"/>
                  <a:pt x="9123" y="14542"/>
                </a:cubicBezTo>
                <a:cubicBezTo>
                  <a:pt x="9374" y="13621"/>
                  <a:pt x="9750" y="12408"/>
                  <a:pt x="9981" y="11152"/>
                </a:cubicBezTo>
                <a:cubicBezTo>
                  <a:pt x="10106" y="10525"/>
                  <a:pt x="10190" y="9855"/>
                  <a:pt x="10211" y="9269"/>
                </a:cubicBezTo>
                <a:cubicBezTo>
                  <a:pt x="10211" y="8955"/>
                  <a:pt x="10232" y="8662"/>
                  <a:pt x="10211" y="8390"/>
                </a:cubicBezTo>
                <a:cubicBezTo>
                  <a:pt x="10211" y="8265"/>
                  <a:pt x="10190" y="8139"/>
                  <a:pt x="10190" y="8014"/>
                </a:cubicBezTo>
                <a:cubicBezTo>
                  <a:pt x="10148" y="7867"/>
                  <a:pt x="10148" y="7742"/>
                  <a:pt x="10127" y="7637"/>
                </a:cubicBezTo>
                <a:cubicBezTo>
                  <a:pt x="10106" y="7407"/>
                  <a:pt x="10043" y="7198"/>
                  <a:pt x="10022" y="6989"/>
                </a:cubicBezTo>
                <a:cubicBezTo>
                  <a:pt x="10002" y="6884"/>
                  <a:pt x="9981" y="6800"/>
                  <a:pt x="9981" y="6717"/>
                </a:cubicBezTo>
                <a:cubicBezTo>
                  <a:pt x="9939" y="6654"/>
                  <a:pt x="9918" y="6570"/>
                  <a:pt x="9897" y="6507"/>
                </a:cubicBezTo>
                <a:cubicBezTo>
                  <a:pt x="9813" y="6256"/>
                  <a:pt x="9771" y="6089"/>
                  <a:pt x="9771" y="6089"/>
                </a:cubicBezTo>
                <a:lnTo>
                  <a:pt x="9771" y="6089"/>
                </a:lnTo>
                <a:cubicBezTo>
                  <a:pt x="9771" y="6089"/>
                  <a:pt x="9792" y="6256"/>
                  <a:pt x="9834" y="6507"/>
                </a:cubicBezTo>
                <a:cubicBezTo>
                  <a:pt x="9876" y="6591"/>
                  <a:pt x="9876" y="6654"/>
                  <a:pt x="9897" y="6758"/>
                </a:cubicBezTo>
                <a:cubicBezTo>
                  <a:pt x="9897" y="6821"/>
                  <a:pt x="9918" y="6947"/>
                  <a:pt x="9918" y="7010"/>
                </a:cubicBezTo>
                <a:cubicBezTo>
                  <a:pt x="9939" y="7198"/>
                  <a:pt x="9981" y="7407"/>
                  <a:pt x="9981" y="7637"/>
                </a:cubicBezTo>
                <a:lnTo>
                  <a:pt x="9981" y="8014"/>
                </a:lnTo>
                <a:cubicBezTo>
                  <a:pt x="9981" y="8139"/>
                  <a:pt x="9939" y="8265"/>
                  <a:pt x="9939" y="8390"/>
                </a:cubicBezTo>
                <a:cubicBezTo>
                  <a:pt x="9939" y="8662"/>
                  <a:pt x="9897" y="8955"/>
                  <a:pt x="9834" y="9227"/>
                </a:cubicBezTo>
                <a:cubicBezTo>
                  <a:pt x="9750" y="9813"/>
                  <a:pt x="9604" y="10420"/>
                  <a:pt x="9416" y="11006"/>
                </a:cubicBezTo>
                <a:cubicBezTo>
                  <a:pt x="9060" y="12219"/>
                  <a:pt x="8558" y="13370"/>
                  <a:pt x="8223" y="14249"/>
                </a:cubicBezTo>
                <a:cubicBezTo>
                  <a:pt x="7846" y="15149"/>
                  <a:pt x="7637" y="15756"/>
                  <a:pt x="7637" y="15756"/>
                </a:cubicBezTo>
                <a:cubicBezTo>
                  <a:pt x="7637" y="15756"/>
                  <a:pt x="7637" y="15777"/>
                  <a:pt x="7616" y="15797"/>
                </a:cubicBezTo>
                <a:lnTo>
                  <a:pt x="7428" y="14542"/>
                </a:lnTo>
                <a:cubicBezTo>
                  <a:pt x="7428" y="14542"/>
                  <a:pt x="7323" y="13872"/>
                  <a:pt x="7198" y="12847"/>
                </a:cubicBezTo>
                <a:cubicBezTo>
                  <a:pt x="7072" y="11822"/>
                  <a:pt x="6863" y="10462"/>
                  <a:pt x="6696" y="9102"/>
                </a:cubicBezTo>
                <a:cubicBezTo>
                  <a:pt x="6549" y="7742"/>
                  <a:pt x="6486" y="6382"/>
                  <a:pt x="6633" y="5377"/>
                </a:cubicBezTo>
                <a:cubicBezTo>
                  <a:pt x="6675" y="4875"/>
                  <a:pt x="6779" y="4457"/>
                  <a:pt x="6863" y="4143"/>
                </a:cubicBezTo>
                <a:cubicBezTo>
                  <a:pt x="6946" y="3852"/>
                  <a:pt x="6988" y="3706"/>
                  <a:pt x="6989" y="3704"/>
                </a:cubicBezTo>
                <a:lnTo>
                  <a:pt x="6989" y="3704"/>
                </a:lnTo>
                <a:cubicBezTo>
                  <a:pt x="6988" y="3706"/>
                  <a:pt x="6946" y="3852"/>
                  <a:pt x="6800" y="4143"/>
                </a:cubicBezTo>
                <a:cubicBezTo>
                  <a:pt x="6696" y="4436"/>
                  <a:pt x="6570" y="4854"/>
                  <a:pt x="6465" y="5336"/>
                </a:cubicBezTo>
                <a:cubicBezTo>
                  <a:pt x="6235" y="6361"/>
                  <a:pt x="6131" y="7742"/>
                  <a:pt x="6152" y="9144"/>
                </a:cubicBezTo>
                <a:cubicBezTo>
                  <a:pt x="6173" y="10525"/>
                  <a:pt x="6256" y="11885"/>
                  <a:pt x="6277" y="12931"/>
                </a:cubicBezTo>
                <a:cubicBezTo>
                  <a:pt x="6340" y="13956"/>
                  <a:pt x="6361" y="14647"/>
                  <a:pt x="6361" y="14647"/>
                </a:cubicBezTo>
                <a:lnTo>
                  <a:pt x="6549" y="19417"/>
                </a:lnTo>
                <a:cubicBezTo>
                  <a:pt x="5942" y="17827"/>
                  <a:pt x="5315" y="16321"/>
                  <a:pt x="4917" y="15149"/>
                </a:cubicBezTo>
                <a:cubicBezTo>
                  <a:pt x="4708" y="14542"/>
                  <a:pt x="4582" y="14061"/>
                  <a:pt x="4478" y="13705"/>
                </a:cubicBezTo>
                <a:cubicBezTo>
                  <a:pt x="4373" y="13370"/>
                  <a:pt x="4352" y="13161"/>
                  <a:pt x="4352" y="13161"/>
                </a:cubicBezTo>
                <a:cubicBezTo>
                  <a:pt x="4352" y="13161"/>
                  <a:pt x="4289" y="12952"/>
                  <a:pt x="4227" y="12617"/>
                </a:cubicBezTo>
                <a:cubicBezTo>
                  <a:pt x="4164" y="12429"/>
                  <a:pt x="4143" y="12219"/>
                  <a:pt x="4080" y="11968"/>
                </a:cubicBezTo>
                <a:cubicBezTo>
                  <a:pt x="4038" y="11696"/>
                  <a:pt x="3976" y="11445"/>
                  <a:pt x="3955" y="11131"/>
                </a:cubicBezTo>
                <a:cubicBezTo>
                  <a:pt x="3850" y="10504"/>
                  <a:pt x="3808" y="9771"/>
                  <a:pt x="3766" y="8997"/>
                </a:cubicBezTo>
                <a:cubicBezTo>
                  <a:pt x="3745" y="8223"/>
                  <a:pt x="3766" y="7386"/>
                  <a:pt x="3850" y="6549"/>
                </a:cubicBezTo>
                <a:cubicBezTo>
                  <a:pt x="3976" y="4875"/>
                  <a:pt x="4373" y="3201"/>
                  <a:pt x="4771" y="1988"/>
                </a:cubicBezTo>
                <a:cubicBezTo>
                  <a:pt x="4854" y="1674"/>
                  <a:pt x="4980" y="1423"/>
                  <a:pt x="5064" y="1193"/>
                </a:cubicBezTo>
                <a:cubicBezTo>
                  <a:pt x="5126" y="942"/>
                  <a:pt x="5210" y="732"/>
                  <a:pt x="5294" y="565"/>
                </a:cubicBezTo>
                <a:cubicBezTo>
                  <a:pt x="5419" y="210"/>
                  <a:pt x="5524" y="0"/>
                  <a:pt x="55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1009650" y="1192900"/>
            <a:ext cx="71247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-122562" y="4112013"/>
            <a:ext cx="9389123" cy="1047992"/>
            <a:chOff x="-143275" y="4095565"/>
            <a:chExt cx="9389123" cy="1047992"/>
          </a:xfrm>
        </p:grpSpPr>
        <p:sp>
          <p:nvSpPr>
            <p:cNvPr id="16" name="Google Shape;16;p2"/>
            <p:cNvSpPr/>
            <p:nvPr/>
          </p:nvSpPr>
          <p:spPr>
            <a:xfrm>
              <a:off x="-24713" y="4917057"/>
              <a:ext cx="9165600" cy="22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523288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2860" y="-11430"/>
            <a:ext cx="9189720" cy="516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1"/>
          <p:cNvSpPr txBox="1"/>
          <p:nvPr>
            <p:ph hasCustomPrompt="1" type="title"/>
          </p:nvPr>
        </p:nvSpPr>
        <p:spPr>
          <a:xfrm>
            <a:off x="1422625" y="1416125"/>
            <a:ext cx="6298800" cy="129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dk2"/>
                </a:solidFill>
                <a:highlight>
                  <a:schemeClr val="l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11"/>
          <p:cNvSpPr txBox="1"/>
          <p:nvPr>
            <p:ph idx="1" type="subTitle"/>
          </p:nvPr>
        </p:nvSpPr>
        <p:spPr>
          <a:xfrm>
            <a:off x="1996700" y="2733750"/>
            <a:ext cx="5150700" cy="43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6" name="Google Shape;126;p11"/>
          <p:cNvSpPr/>
          <p:nvPr/>
        </p:nvSpPr>
        <p:spPr>
          <a:xfrm>
            <a:off x="5472100" y="4991100"/>
            <a:ext cx="3672000" cy="1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7" name="Google Shape;127;p11"/>
          <p:cNvGrpSpPr/>
          <p:nvPr/>
        </p:nvGrpSpPr>
        <p:grpSpPr>
          <a:xfrm>
            <a:off x="-122562" y="4112013"/>
            <a:ext cx="9389123" cy="1031413"/>
            <a:chOff x="-143275" y="4095565"/>
            <a:chExt cx="9389123" cy="1031413"/>
          </a:xfrm>
        </p:grpSpPr>
        <p:sp>
          <p:nvSpPr>
            <p:cNvPr id="128" name="Google Shape;128;p11"/>
            <p:cNvSpPr/>
            <p:nvPr/>
          </p:nvSpPr>
          <p:spPr>
            <a:xfrm>
              <a:off x="-20713" y="4946077"/>
              <a:ext cx="3663600" cy="1809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9" name="Google Shape;129;p11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130" name="Google Shape;130;p11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1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11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Google Shape;133;p11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3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4125" y="-13575"/>
            <a:ext cx="9192250" cy="517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3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3"/>
          <p:cNvSpPr txBox="1"/>
          <p:nvPr>
            <p:ph hasCustomPrompt="1" type="title"/>
          </p:nvPr>
        </p:nvSpPr>
        <p:spPr>
          <a:xfrm>
            <a:off x="1359763" y="1356129"/>
            <a:ext cx="1275300" cy="38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2800">
                <a:solidFill>
                  <a:schemeClr val="lt1"/>
                </a:solidFill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/>
          <p:nvPr>
            <p:ph idx="1" type="subTitle"/>
          </p:nvPr>
        </p:nvSpPr>
        <p:spPr>
          <a:xfrm>
            <a:off x="708613" y="2180771"/>
            <a:ext cx="25776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0" name="Google Shape;140;p13"/>
          <p:cNvSpPr txBox="1"/>
          <p:nvPr>
            <p:ph hasCustomPrompt="1" idx="2" type="title"/>
          </p:nvPr>
        </p:nvSpPr>
        <p:spPr>
          <a:xfrm>
            <a:off x="3934325" y="1356129"/>
            <a:ext cx="1275300" cy="38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2800">
                <a:solidFill>
                  <a:schemeClr val="lt1"/>
                </a:solidFill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13"/>
          <p:cNvSpPr txBox="1"/>
          <p:nvPr>
            <p:ph idx="3" type="subTitle"/>
          </p:nvPr>
        </p:nvSpPr>
        <p:spPr>
          <a:xfrm>
            <a:off x="3283175" y="2180771"/>
            <a:ext cx="25776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2" name="Google Shape;142;p13"/>
          <p:cNvSpPr txBox="1"/>
          <p:nvPr>
            <p:ph hasCustomPrompt="1" idx="4" type="title"/>
          </p:nvPr>
        </p:nvSpPr>
        <p:spPr>
          <a:xfrm>
            <a:off x="1359763" y="2918792"/>
            <a:ext cx="1275300" cy="38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2800">
                <a:solidFill>
                  <a:schemeClr val="lt1"/>
                </a:solidFill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/>
          <p:nvPr>
            <p:ph idx="5" type="subTitle"/>
          </p:nvPr>
        </p:nvSpPr>
        <p:spPr>
          <a:xfrm>
            <a:off x="708613" y="3746950"/>
            <a:ext cx="25776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4" name="Google Shape;144;p13"/>
          <p:cNvSpPr txBox="1"/>
          <p:nvPr>
            <p:ph hasCustomPrompt="1" idx="6" type="title"/>
          </p:nvPr>
        </p:nvSpPr>
        <p:spPr>
          <a:xfrm>
            <a:off x="3934325" y="2918792"/>
            <a:ext cx="1275300" cy="38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2800">
                <a:solidFill>
                  <a:schemeClr val="lt1"/>
                </a:solidFill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/>
          <p:nvPr>
            <p:ph idx="7" type="subTitle"/>
          </p:nvPr>
        </p:nvSpPr>
        <p:spPr>
          <a:xfrm>
            <a:off x="3283175" y="3746950"/>
            <a:ext cx="25776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6" name="Google Shape;146;p13"/>
          <p:cNvSpPr txBox="1"/>
          <p:nvPr>
            <p:ph hasCustomPrompt="1" idx="8" type="title"/>
          </p:nvPr>
        </p:nvSpPr>
        <p:spPr>
          <a:xfrm>
            <a:off x="6508930" y="1356129"/>
            <a:ext cx="1275300" cy="38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2800">
                <a:solidFill>
                  <a:schemeClr val="lt1"/>
                </a:solidFill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/>
          <p:nvPr>
            <p:ph idx="9" type="subTitle"/>
          </p:nvPr>
        </p:nvSpPr>
        <p:spPr>
          <a:xfrm>
            <a:off x="5857790" y="2180771"/>
            <a:ext cx="25776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8" name="Google Shape;148;p13"/>
          <p:cNvSpPr txBox="1"/>
          <p:nvPr>
            <p:ph hasCustomPrompt="1" idx="13" type="title"/>
          </p:nvPr>
        </p:nvSpPr>
        <p:spPr>
          <a:xfrm>
            <a:off x="6508930" y="2918792"/>
            <a:ext cx="1275300" cy="38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2800">
                <a:solidFill>
                  <a:schemeClr val="lt1"/>
                </a:solidFill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Nunito"/>
              <a:buNone/>
              <a:defRPr sz="3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/>
          <p:nvPr>
            <p:ph idx="14" type="subTitle"/>
          </p:nvPr>
        </p:nvSpPr>
        <p:spPr>
          <a:xfrm>
            <a:off x="5857785" y="3746950"/>
            <a:ext cx="25776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0" name="Google Shape;150;p13"/>
          <p:cNvSpPr txBox="1"/>
          <p:nvPr>
            <p:ph idx="15"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1" name="Google Shape;151;p13"/>
          <p:cNvSpPr txBox="1"/>
          <p:nvPr>
            <p:ph idx="16" type="subTitle"/>
          </p:nvPr>
        </p:nvSpPr>
        <p:spPr>
          <a:xfrm>
            <a:off x="708613" y="1679530"/>
            <a:ext cx="25776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152" name="Google Shape;152;p13"/>
          <p:cNvSpPr txBox="1"/>
          <p:nvPr>
            <p:ph idx="17" type="subTitle"/>
          </p:nvPr>
        </p:nvSpPr>
        <p:spPr>
          <a:xfrm>
            <a:off x="3283200" y="1679530"/>
            <a:ext cx="25776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153" name="Google Shape;153;p13"/>
          <p:cNvSpPr txBox="1"/>
          <p:nvPr>
            <p:ph idx="18" type="subTitle"/>
          </p:nvPr>
        </p:nvSpPr>
        <p:spPr>
          <a:xfrm>
            <a:off x="708615" y="3245708"/>
            <a:ext cx="25776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154" name="Google Shape;154;p13"/>
          <p:cNvSpPr txBox="1"/>
          <p:nvPr>
            <p:ph idx="19" type="subTitle"/>
          </p:nvPr>
        </p:nvSpPr>
        <p:spPr>
          <a:xfrm>
            <a:off x="3283200" y="3245708"/>
            <a:ext cx="25776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155" name="Google Shape;155;p13"/>
          <p:cNvSpPr txBox="1"/>
          <p:nvPr>
            <p:ph idx="20" type="subTitle"/>
          </p:nvPr>
        </p:nvSpPr>
        <p:spPr>
          <a:xfrm>
            <a:off x="5857790" y="1679530"/>
            <a:ext cx="25776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156" name="Google Shape;156;p13"/>
          <p:cNvSpPr txBox="1"/>
          <p:nvPr>
            <p:ph idx="21" type="subTitle"/>
          </p:nvPr>
        </p:nvSpPr>
        <p:spPr>
          <a:xfrm>
            <a:off x="5857785" y="3245708"/>
            <a:ext cx="25776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5"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860" y="-11430"/>
            <a:ext cx="9189720" cy="516636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4"/>
          <p:cNvSpPr/>
          <p:nvPr/>
        </p:nvSpPr>
        <p:spPr>
          <a:xfrm>
            <a:off x="5472100" y="4991100"/>
            <a:ext cx="3672000" cy="1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4"/>
          <p:cNvSpPr txBox="1"/>
          <p:nvPr>
            <p:ph type="title"/>
          </p:nvPr>
        </p:nvSpPr>
        <p:spPr>
          <a:xfrm>
            <a:off x="3008528" y="1716569"/>
            <a:ext cx="5146800" cy="9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i="1" sz="5500">
                <a:solidFill>
                  <a:schemeClr val="dk2"/>
                </a:solidFill>
                <a:highlight>
                  <a:schemeClr val="l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2" name="Google Shape;162;p14"/>
          <p:cNvSpPr txBox="1"/>
          <p:nvPr>
            <p:ph idx="1" type="subTitle"/>
          </p:nvPr>
        </p:nvSpPr>
        <p:spPr>
          <a:xfrm>
            <a:off x="3023352" y="2793046"/>
            <a:ext cx="5146800" cy="31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lt1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3" name="Google Shape;163;p14"/>
          <p:cNvSpPr txBox="1"/>
          <p:nvPr>
            <p:ph hasCustomPrompt="1" idx="2" type="title"/>
          </p:nvPr>
        </p:nvSpPr>
        <p:spPr>
          <a:xfrm>
            <a:off x="973848" y="1945169"/>
            <a:ext cx="1798500" cy="12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8000">
                <a:solidFill>
                  <a:schemeClr val="dk2"/>
                </a:solidFill>
                <a:highlight>
                  <a:schemeClr val="l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64" name="Google Shape;164;p14"/>
          <p:cNvGrpSpPr/>
          <p:nvPr/>
        </p:nvGrpSpPr>
        <p:grpSpPr>
          <a:xfrm>
            <a:off x="-122562" y="4112013"/>
            <a:ext cx="9389123" cy="1047992"/>
            <a:chOff x="-143275" y="4095565"/>
            <a:chExt cx="9389123" cy="1047992"/>
          </a:xfrm>
        </p:grpSpPr>
        <p:sp>
          <p:nvSpPr>
            <p:cNvPr id="165" name="Google Shape;165;p14"/>
            <p:cNvSpPr/>
            <p:nvPr/>
          </p:nvSpPr>
          <p:spPr>
            <a:xfrm>
              <a:off x="-24713" y="4917057"/>
              <a:ext cx="9165600" cy="22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6" name="Google Shape;166;p14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167" name="Google Shape;167;p14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4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14"/>
              <p:cNvSpPr/>
              <p:nvPr/>
            </p:nvSpPr>
            <p:spPr>
              <a:xfrm>
                <a:off x="3523288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p14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4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5_1"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2860" y="-11430"/>
            <a:ext cx="9189720" cy="516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5"/>
          <p:cNvSpPr txBox="1"/>
          <p:nvPr>
            <p:ph type="title"/>
          </p:nvPr>
        </p:nvSpPr>
        <p:spPr>
          <a:xfrm>
            <a:off x="1061287" y="1716575"/>
            <a:ext cx="4886400" cy="9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i="1" sz="5500">
                <a:solidFill>
                  <a:schemeClr val="dk2"/>
                </a:solidFill>
                <a:highlight>
                  <a:schemeClr val="l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6" name="Google Shape;176;p15"/>
          <p:cNvSpPr txBox="1"/>
          <p:nvPr>
            <p:ph idx="1" type="subTitle"/>
          </p:nvPr>
        </p:nvSpPr>
        <p:spPr>
          <a:xfrm>
            <a:off x="1075360" y="2793050"/>
            <a:ext cx="4886400" cy="31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lt1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7" name="Google Shape;177;p15"/>
          <p:cNvSpPr txBox="1"/>
          <p:nvPr>
            <p:ph hasCustomPrompt="1" idx="2" type="title"/>
          </p:nvPr>
        </p:nvSpPr>
        <p:spPr>
          <a:xfrm>
            <a:off x="6284223" y="1945169"/>
            <a:ext cx="1798500" cy="12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8000">
                <a:solidFill>
                  <a:schemeClr val="dk2"/>
                </a:solidFill>
                <a:highlight>
                  <a:schemeClr val="l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78" name="Google Shape;178;p15"/>
          <p:cNvGrpSpPr/>
          <p:nvPr/>
        </p:nvGrpSpPr>
        <p:grpSpPr>
          <a:xfrm>
            <a:off x="3548500" y="4112013"/>
            <a:ext cx="5709836" cy="1031488"/>
            <a:chOff x="3548500" y="4112013"/>
            <a:chExt cx="5709836" cy="1031488"/>
          </a:xfrm>
        </p:grpSpPr>
        <p:sp>
          <p:nvSpPr>
            <p:cNvPr id="179" name="Google Shape;179;p15"/>
            <p:cNvSpPr/>
            <p:nvPr/>
          </p:nvSpPr>
          <p:spPr>
            <a:xfrm>
              <a:off x="7202338" y="4112013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 flipH="1">
              <a:off x="3548500" y="4503750"/>
              <a:ext cx="482300" cy="639750"/>
            </a:xfrm>
            <a:custGeom>
              <a:rect b="b" l="l" r="r" t="t"/>
              <a:pathLst>
                <a:path extrusionOk="0" h="25590" w="19292">
                  <a:moveTo>
                    <a:pt x="5524" y="0"/>
                  </a:moveTo>
                  <a:lnTo>
                    <a:pt x="5524" y="0"/>
                  </a:lnTo>
                  <a:cubicBezTo>
                    <a:pt x="5524" y="0"/>
                    <a:pt x="5419" y="189"/>
                    <a:pt x="5273" y="523"/>
                  </a:cubicBezTo>
                  <a:cubicBezTo>
                    <a:pt x="5189" y="691"/>
                    <a:pt x="5084" y="900"/>
                    <a:pt x="4980" y="1130"/>
                  </a:cubicBezTo>
                  <a:cubicBezTo>
                    <a:pt x="4875" y="1360"/>
                    <a:pt x="4750" y="1632"/>
                    <a:pt x="4645" y="1946"/>
                  </a:cubicBezTo>
                  <a:cubicBezTo>
                    <a:pt x="4143" y="3118"/>
                    <a:pt x="3620" y="4771"/>
                    <a:pt x="3348" y="6465"/>
                  </a:cubicBezTo>
                  <a:cubicBezTo>
                    <a:pt x="3201" y="7323"/>
                    <a:pt x="3118" y="8160"/>
                    <a:pt x="3076" y="8997"/>
                  </a:cubicBezTo>
                  <a:cubicBezTo>
                    <a:pt x="3034" y="9813"/>
                    <a:pt x="3034" y="10567"/>
                    <a:pt x="3076" y="11236"/>
                  </a:cubicBezTo>
                  <a:cubicBezTo>
                    <a:pt x="3097" y="11550"/>
                    <a:pt x="3097" y="11864"/>
                    <a:pt x="3118" y="12115"/>
                  </a:cubicBezTo>
                  <a:cubicBezTo>
                    <a:pt x="3139" y="12387"/>
                    <a:pt x="3180" y="12617"/>
                    <a:pt x="3201" y="12805"/>
                  </a:cubicBezTo>
                  <a:cubicBezTo>
                    <a:pt x="3243" y="13161"/>
                    <a:pt x="3285" y="13391"/>
                    <a:pt x="3285" y="13391"/>
                  </a:cubicBezTo>
                  <a:cubicBezTo>
                    <a:pt x="3285" y="13391"/>
                    <a:pt x="3306" y="13600"/>
                    <a:pt x="3390" y="13998"/>
                  </a:cubicBezTo>
                  <a:cubicBezTo>
                    <a:pt x="3452" y="14354"/>
                    <a:pt x="3557" y="14919"/>
                    <a:pt x="3724" y="15546"/>
                  </a:cubicBezTo>
                  <a:cubicBezTo>
                    <a:pt x="4038" y="16802"/>
                    <a:pt x="4582" y="18455"/>
                    <a:pt x="5064" y="20066"/>
                  </a:cubicBezTo>
                  <a:cubicBezTo>
                    <a:pt x="5210" y="20589"/>
                    <a:pt x="5336" y="21091"/>
                    <a:pt x="5440" y="21614"/>
                  </a:cubicBezTo>
                  <a:cubicBezTo>
                    <a:pt x="5126" y="21112"/>
                    <a:pt x="4812" y="20568"/>
                    <a:pt x="4540" y="20003"/>
                  </a:cubicBezTo>
                  <a:cubicBezTo>
                    <a:pt x="3829" y="18790"/>
                    <a:pt x="3180" y="17555"/>
                    <a:pt x="2699" y="16613"/>
                  </a:cubicBezTo>
                  <a:cubicBezTo>
                    <a:pt x="2239" y="15672"/>
                    <a:pt x="1946" y="15044"/>
                    <a:pt x="1946" y="15044"/>
                  </a:cubicBezTo>
                  <a:cubicBezTo>
                    <a:pt x="1946" y="15044"/>
                    <a:pt x="1862" y="14877"/>
                    <a:pt x="1758" y="14605"/>
                  </a:cubicBezTo>
                  <a:cubicBezTo>
                    <a:pt x="1632" y="14312"/>
                    <a:pt x="1465" y="13914"/>
                    <a:pt x="1318" y="13412"/>
                  </a:cubicBezTo>
                  <a:cubicBezTo>
                    <a:pt x="983" y="12450"/>
                    <a:pt x="628" y="11111"/>
                    <a:pt x="628" y="9709"/>
                  </a:cubicBezTo>
                  <a:cubicBezTo>
                    <a:pt x="607" y="8328"/>
                    <a:pt x="816" y="6905"/>
                    <a:pt x="1004" y="5859"/>
                  </a:cubicBezTo>
                  <a:cubicBezTo>
                    <a:pt x="1193" y="4813"/>
                    <a:pt x="1318" y="4102"/>
                    <a:pt x="1318" y="4101"/>
                  </a:cubicBezTo>
                  <a:lnTo>
                    <a:pt x="1318" y="4101"/>
                  </a:lnTo>
                  <a:cubicBezTo>
                    <a:pt x="1318" y="4102"/>
                    <a:pt x="1109" y="4792"/>
                    <a:pt x="816" y="5817"/>
                  </a:cubicBezTo>
                  <a:cubicBezTo>
                    <a:pt x="523" y="6821"/>
                    <a:pt x="188" y="8223"/>
                    <a:pt x="63" y="9646"/>
                  </a:cubicBezTo>
                  <a:cubicBezTo>
                    <a:pt x="0" y="10378"/>
                    <a:pt x="0" y="11111"/>
                    <a:pt x="63" y="11801"/>
                  </a:cubicBezTo>
                  <a:cubicBezTo>
                    <a:pt x="147" y="12471"/>
                    <a:pt x="251" y="13098"/>
                    <a:pt x="377" y="13663"/>
                  </a:cubicBezTo>
                  <a:cubicBezTo>
                    <a:pt x="502" y="14186"/>
                    <a:pt x="628" y="14626"/>
                    <a:pt x="732" y="14940"/>
                  </a:cubicBezTo>
                  <a:lnTo>
                    <a:pt x="900" y="15400"/>
                  </a:lnTo>
                  <a:cubicBezTo>
                    <a:pt x="900" y="15400"/>
                    <a:pt x="1130" y="16090"/>
                    <a:pt x="1527" y="17116"/>
                  </a:cubicBezTo>
                  <a:cubicBezTo>
                    <a:pt x="1925" y="18099"/>
                    <a:pt x="2469" y="19438"/>
                    <a:pt x="3034" y="20735"/>
                  </a:cubicBezTo>
                  <a:cubicBezTo>
                    <a:pt x="3620" y="22054"/>
                    <a:pt x="4248" y="23330"/>
                    <a:pt x="4750" y="24292"/>
                  </a:cubicBezTo>
                  <a:cubicBezTo>
                    <a:pt x="5022" y="24878"/>
                    <a:pt x="5273" y="25318"/>
                    <a:pt x="5398" y="25590"/>
                  </a:cubicBezTo>
                  <a:lnTo>
                    <a:pt x="9374" y="25590"/>
                  </a:lnTo>
                  <a:cubicBezTo>
                    <a:pt x="9604" y="25276"/>
                    <a:pt x="9918" y="24920"/>
                    <a:pt x="10294" y="24585"/>
                  </a:cubicBezTo>
                  <a:cubicBezTo>
                    <a:pt x="10818" y="24146"/>
                    <a:pt x="11383" y="23707"/>
                    <a:pt x="11822" y="23393"/>
                  </a:cubicBezTo>
                  <a:cubicBezTo>
                    <a:pt x="12282" y="23079"/>
                    <a:pt x="12596" y="22870"/>
                    <a:pt x="12596" y="22870"/>
                  </a:cubicBezTo>
                  <a:lnTo>
                    <a:pt x="13370" y="22347"/>
                  </a:lnTo>
                  <a:cubicBezTo>
                    <a:pt x="13851" y="22033"/>
                    <a:pt x="14437" y="21572"/>
                    <a:pt x="15023" y="21091"/>
                  </a:cubicBezTo>
                  <a:cubicBezTo>
                    <a:pt x="15588" y="20568"/>
                    <a:pt x="16090" y="20003"/>
                    <a:pt x="16404" y="19522"/>
                  </a:cubicBezTo>
                  <a:cubicBezTo>
                    <a:pt x="16467" y="19459"/>
                    <a:pt x="16488" y="19417"/>
                    <a:pt x="16509" y="19354"/>
                  </a:cubicBezTo>
                  <a:lnTo>
                    <a:pt x="16592" y="19208"/>
                  </a:lnTo>
                  <a:cubicBezTo>
                    <a:pt x="16634" y="19103"/>
                    <a:pt x="16697" y="19020"/>
                    <a:pt x="16718" y="18936"/>
                  </a:cubicBezTo>
                  <a:cubicBezTo>
                    <a:pt x="16802" y="18790"/>
                    <a:pt x="16823" y="18706"/>
                    <a:pt x="16823" y="18706"/>
                  </a:cubicBezTo>
                  <a:lnTo>
                    <a:pt x="16823" y="18706"/>
                  </a:lnTo>
                  <a:cubicBezTo>
                    <a:pt x="16823" y="18706"/>
                    <a:pt x="16781" y="18790"/>
                    <a:pt x="16676" y="18915"/>
                  </a:cubicBezTo>
                  <a:cubicBezTo>
                    <a:pt x="16613" y="18957"/>
                    <a:pt x="16572" y="19041"/>
                    <a:pt x="16488" y="19145"/>
                  </a:cubicBezTo>
                  <a:cubicBezTo>
                    <a:pt x="16467" y="19208"/>
                    <a:pt x="16404" y="19229"/>
                    <a:pt x="16383" y="19271"/>
                  </a:cubicBezTo>
                  <a:cubicBezTo>
                    <a:pt x="16320" y="19334"/>
                    <a:pt x="16279" y="19354"/>
                    <a:pt x="16258" y="19417"/>
                  </a:cubicBezTo>
                  <a:cubicBezTo>
                    <a:pt x="15881" y="19836"/>
                    <a:pt x="15274" y="20254"/>
                    <a:pt x="14688" y="20631"/>
                  </a:cubicBezTo>
                  <a:cubicBezTo>
                    <a:pt x="14061" y="21007"/>
                    <a:pt x="13391" y="21321"/>
                    <a:pt x="12910" y="21531"/>
                  </a:cubicBezTo>
                  <a:cubicBezTo>
                    <a:pt x="12408" y="21740"/>
                    <a:pt x="12073" y="21886"/>
                    <a:pt x="12073" y="21886"/>
                  </a:cubicBezTo>
                  <a:cubicBezTo>
                    <a:pt x="12073" y="21886"/>
                    <a:pt x="11927" y="21949"/>
                    <a:pt x="11759" y="22033"/>
                  </a:cubicBezTo>
                  <a:cubicBezTo>
                    <a:pt x="11864" y="21928"/>
                    <a:pt x="11968" y="21844"/>
                    <a:pt x="12073" y="21740"/>
                  </a:cubicBezTo>
                  <a:cubicBezTo>
                    <a:pt x="13119" y="20798"/>
                    <a:pt x="14019" y="19773"/>
                    <a:pt x="14647" y="18957"/>
                  </a:cubicBezTo>
                  <a:cubicBezTo>
                    <a:pt x="14960" y="18538"/>
                    <a:pt x="15232" y="18204"/>
                    <a:pt x="15379" y="17973"/>
                  </a:cubicBezTo>
                  <a:lnTo>
                    <a:pt x="15651" y="17576"/>
                  </a:lnTo>
                  <a:cubicBezTo>
                    <a:pt x="15651" y="17576"/>
                    <a:pt x="16048" y="17011"/>
                    <a:pt x="16530" y="16111"/>
                  </a:cubicBezTo>
                  <a:cubicBezTo>
                    <a:pt x="17053" y="15232"/>
                    <a:pt x="17639" y="13998"/>
                    <a:pt x="18099" y="12722"/>
                  </a:cubicBezTo>
                  <a:cubicBezTo>
                    <a:pt x="18580" y="11424"/>
                    <a:pt x="18894" y="10127"/>
                    <a:pt x="19082" y="9123"/>
                  </a:cubicBezTo>
                  <a:cubicBezTo>
                    <a:pt x="19124" y="8872"/>
                    <a:pt x="19145" y="8662"/>
                    <a:pt x="19187" y="8453"/>
                  </a:cubicBezTo>
                  <a:cubicBezTo>
                    <a:pt x="19208" y="8244"/>
                    <a:pt x="19229" y="8056"/>
                    <a:pt x="19229" y="7930"/>
                  </a:cubicBezTo>
                  <a:cubicBezTo>
                    <a:pt x="19250" y="7637"/>
                    <a:pt x="19292" y="7491"/>
                    <a:pt x="19292" y="7491"/>
                  </a:cubicBezTo>
                  <a:lnTo>
                    <a:pt x="19292" y="7491"/>
                  </a:lnTo>
                  <a:cubicBezTo>
                    <a:pt x="19292" y="7491"/>
                    <a:pt x="19187" y="7637"/>
                    <a:pt x="19103" y="7930"/>
                  </a:cubicBezTo>
                  <a:cubicBezTo>
                    <a:pt x="19082" y="8056"/>
                    <a:pt x="19020" y="8244"/>
                    <a:pt x="18999" y="8453"/>
                  </a:cubicBezTo>
                  <a:cubicBezTo>
                    <a:pt x="18957" y="8662"/>
                    <a:pt x="18894" y="8872"/>
                    <a:pt x="18810" y="9102"/>
                  </a:cubicBezTo>
                  <a:cubicBezTo>
                    <a:pt x="18559" y="10085"/>
                    <a:pt x="18078" y="11341"/>
                    <a:pt x="17513" y="12512"/>
                  </a:cubicBezTo>
                  <a:cubicBezTo>
                    <a:pt x="16927" y="13705"/>
                    <a:pt x="16258" y="14835"/>
                    <a:pt x="15672" y="15630"/>
                  </a:cubicBezTo>
                  <a:cubicBezTo>
                    <a:pt x="15107" y="16425"/>
                    <a:pt x="14688" y="16927"/>
                    <a:pt x="14688" y="16927"/>
                  </a:cubicBezTo>
                  <a:cubicBezTo>
                    <a:pt x="14688" y="16927"/>
                    <a:pt x="14584" y="17053"/>
                    <a:pt x="14396" y="17262"/>
                  </a:cubicBezTo>
                  <a:cubicBezTo>
                    <a:pt x="14207" y="17492"/>
                    <a:pt x="13935" y="17785"/>
                    <a:pt x="13621" y="18120"/>
                  </a:cubicBezTo>
                  <a:cubicBezTo>
                    <a:pt x="13056" y="18685"/>
                    <a:pt x="12366" y="19354"/>
                    <a:pt x="11550" y="19982"/>
                  </a:cubicBezTo>
                  <a:cubicBezTo>
                    <a:pt x="11864" y="19396"/>
                    <a:pt x="12157" y="18810"/>
                    <a:pt x="12366" y="18308"/>
                  </a:cubicBezTo>
                  <a:cubicBezTo>
                    <a:pt x="12575" y="17869"/>
                    <a:pt x="12701" y="17492"/>
                    <a:pt x="12826" y="17241"/>
                  </a:cubicBezTo>
                  <a:cubicBezTo>
                    <a:pt x="12931" y="16969"/>
                    <a:pt x="12994" y="16823"/>
                    <a:pt x="12994" y="16823"/>
                  </a:cubicBezTo>
                  <a:cubicBezTo>
                    <a:pt x="12994" y="16823"/>
                    <a:pt x="13224" y="16216"/>
                    <a:pt x="13538" y="15337"/>
                  </a:cubicBezTo>
                  <a:cubicBezTo>
                    <a:pt x="13851" y="14416"/>
                    <a:pt x="14207" y="13182"/>
                    <a:pt x="14500" y="11947"/>
                  </a:cubicBezTo>
                  <a:cubicBezTo>
                    <a:pt x="14793" y="10734"/>
                    <a:pt x="15002" y="9478"/>
                    <a:pt x="15107" y="8537"/>
                  </a:cubicBezTo>
                  <a:cubicBezTo>
                    <a:pt x="15149" y="8056"/>
                    <a:pt x="15212" y="7658"/>
                    <a:pt x="15232" y="7386"/>
                  </a:cubicBezTo>
                  <a:cubicBezTo>
                    <a:pt x="15253" y="7096"/>
                    <a:pt x="15294" y="6929"/>
                    <a:pt x="15295" y="6926"/>
                  </a:cubicBezTo>
                  <a:lnTo>
                    <a:pt x="15295" y="6926"/>
                  </a:lnTo>
                  <a:cubicBezTo>
                    <a:pt x="15294" y="6929"/>
                    <a:pt x="15253" y="7095"/>
                    <a:pt x="15212" y="7344"/>
                  </a:cubicBezTo>
                  <a:cubicBezTo>
                    <a:pt x="15149" y="7616"/>
                    <a:pt x="15086" y="8014"/>
                    <a:pt x="14940" y="8474"/>
                  </a:cubicBezTo>
                  <a:cubicBezTo>
                    <a:pt x="14730" y="9395"/>
                    <a:pt x="14396" y="10587"/>
                    <a:pt x="13977" y="11801"/>
                  </a:cubicBezTo>
                  <a:cubicBezTo>
                    <a:pt x="13559" y="12973"/>
                    <a:pt x="13056" y="14124"/>
                    <a:pt x="12680" y="14981"/>
                  </a:cubicBezTo>
                  <a:cubicBezTo>
                    <a:pt x="12282" y="15839"/>
                    <a:pt x="11968" y="16383"/>
                    <a:pt x="11968" y="16383"/>
                  </a:cubicBezTo>
                  <a:cubicBezTo>
                    <a:pt x="11968" y="16383"/>
                    <a:pt x="11885" y="16509"/>
                    <a:pt x="11759" y="16739"/>
                  </a:cubicBezTo>
                  <a:cubicBezTo>
                    <a:pt x="11634" y="16969"/>
                    <a:pt x="11445" y="17325"/>
                    <a:pt x="11215" y="17701"/>
                  </a:cubicBezTo>
                  <a:cubicBezTo>
                    <a:pt x="10734" y="18518"/>
                    <a:pt x="10085" y="19564"/>
                    <a:pt x="9353" y="20568"/>
                  </a:cubicBezTo>
                  <a:lnTo>
                    <a:pt x="8955" y="21112"/>
                  </a:lnTo>
                  <a:cubicBezTo>
                    <a:pt x="9018" y="20945"/>
                    <a:pt x="9060" y="20798"/>
                    <a:pt x="9081" y="20673"/>
                  </a:cubicBezTo>
                  <a:cubicBezTo>
                    <a:pt x="9458" y="19543"/>
                    <a:pt x="9918" y="18413"/>
                    <a:pt x="10232" y="17555"/>
                  </a:cubicBezTo>
                  <a:cubicBezTo>
                    <a:pt x="10399" y="17116"/>
                    <a:pt x="10525" y="16739"/>
                    <a:pt x="10608" y="16509"/>
                  </a:cubicBezTo>
                  <a:cubicBezTo>
                    <a:pt x="10692" y="16237"/>
                    <a:pt x="10734" y="16090"/>
                    <a:pt x="10734" y="16090"/>
                  </a:cubicBezTo>
                  <a:cubicBezTo>
                    <a:pt x="10734" y="16090"/>
                    <a:pt x="10797" y="15923"/>
                    <a:pt x="10859" y="15672"/>
                  </a:cubicBezTo>
                  <a:cubicBezTo>
                    <a:pt x="10943" y="15400"/>
                    <a:pt x="11048" y="15044"/>
                    <a:pt x="11152" y="14563"/>
                  </a:cubicBezTo>
                  <a:cubicBezTo>
                    <a:pt x="11383" y="13663"/>
                    <a:pt x="11592" y="12450"/>
                    <a:pt x="11759" y="11257"/>
                  </a:cubicBezTo>
                  <a:cubicBezTo>
                    <a:pt x="11906" y="10043"/>
                    <a:pt x="12010" y="8809"/>
                    <a:pt x="12073" y="7909"/>
                  </a:cubicBezTo>
                  <a:cubicBezTo>
                    <a:pt x="12115" y="6989"/>
                    <a:pt x="12178" y="6382"/>
                    <a:pt x="12178" y="6382"/>
                  </a:cubicBezTo>
                  <a:lnTo>
                    <a:pt x="12178" y="6382"/>
                  </a:lnTo>
                  <a:cubicBezTo>
                    <a:pt x="12178" y="6382"/>
                    <a:pt x="12073" y="6989"/>
                    <a:pt x="11906" y="7867"/>
                  </a:cubicBezTo>
                  <a:cubicBezTo>
                    <a:pt x="11759" y="8767"/>
                    <a:pt x="11529" y="9960"/>
                    <a:pt x="11236" y="11152"/>
                  </a:cubicBezTo>
                  <a:cubicBezTo>
                    <a:pt x="10943" y="12324"/>
                    <a:pt x="10608" y="13475"/>
                    <a:pt x="10294" y="14312"/>
                  </a:cubicBezTo>
                  <a:cubicBezTo>
                    <a:pt x="10127" y="14730"/>
                    <a:pt x="10002" y="15065"/>
                    <a:pt x="9897" y="15295"/>
                  </a:cubicBezTo>
                  <a:cubicBezTo>
                    <a:pt x="9792" y="15546"/>
                    <a:pt x="9750" y="15672"/>
                    <a:pt x="9750" y="15672"/>
                  </a:cubicBezTo>
                  <a:cubicBezTo>
                    <a:pt x="9750" y="15672"/>
                    <a:pt x="9688" y="15797"/>
                    <a:pt x="9562" y="16028"/>
                  </a:cubicBezTo>
                  <a:cubicBezTo>
                    <a:pt x="9458" y="16279"/>
                    <a:pt x="9290" y="16613"/>
                    <a:pt x="9081" y="17011"/>
                  </a:cubicBezTo>
                  <a:cubicBezTo>
                    <a:pt x="8830" y="17492"/>
                    <a:pt x="8516" y="18099"/>
                    <a:pt x="8181" y="18748"/>
                  </a:cubicBezTo>
                  <a:cubicBezTo>
                    <a:pt x="8223" y="18329"/>
                    <a:pt x="8307" y="17911"/>
                    <a:pt x="8349" y="17576"/>
                  </a:cubicBezTo>
                  <a:cubicBezTo>
                    <a:pt x="8432" y="17137"/>
                    <a:pt x="8537" y="16739"/>
                    <a:pt x="8600" y="16488"/>
                  </a:cubicBezTo>
                  <a:cubicBezTo>
                    <a:pt x="8662" y="16216"/>
                    <a:pt x="8704" y="16069"/>
                    <a:pt x="8704" y="16069"/>
                  </a:cubicBezTo>
                  <a:cubicBezTo>
                    <a:pt x="8704" y="16069"/>
                    <a:pt x="8851" y="15463"/>
                    <a:pt x="9123" y="14542"/>
                  </a:cubicBezTo>
                  <a:cubicBezTo>
                    <a:pt x="9374" y="13621"/>
                    <a:pt x="9750" y="12408"/>
                    <a:pt x="9981" y="11152"/>
                  </a:cubicBezTo>
                  <a:cubicBezTo>
                    <a:pt x="10106" y="10525"/>
                    <a:pt x="10190" y="9855"/>
                    <a:pt x="10211" y="9269"/>
                  </a:cubicBezTo>
                  <a:cubicBezTo>
                    <a:pt x="10211" y="8955"/>
                    <a:pt x="10232" y="8662"/>
                    <a:pt x="10211" y="8390"/>
                  </a:cubicBezTo>
                  <a:cubicBezTo>
                    <a:pt x="10211" y="8265"/>
                    <a:pt x="10190" y="8139"/>
                    <a:pt x="10190" y="8014"/>
                  </a:cubicBezTo>
                  <a:cubicBezTo>
                    <a:pt x="10148" y="7867"/>
                    <a:pt x="10148" y="7742"/>
                    <a:pt x="10127" y="7637"/>
                  </a:cubicBezTo>
                  <a:cubicBezTo>
                    <a:pt x="10106" y="7407"/>
                    <a:pt x="10043" y="7198"/>
                    <a:pt x="10022" y="6989"/>
                  </a:cubicBezTo>
                  <a:cubicBezTo>
                    <a:pt x="10002" y="6884"/>
                    <a:pt x="9981" y="6800"/>
                    <a:pt x="9981" y="6717"/>
                  </a:cubicBezTo>
                  <a:cubicBezTo>
                    <a:pt x="9939" y="6654"/>
                    <a:pt x="9918" y="6570"/>
                    <a:pt x="9897" y="6507"/>
                  </a:cubicBezTo>
                  <a:cubicBezTo>
                    <a:pt x="9813" y="6256"/>
                    <a:pt x="9771" y="6089"/>
                    <a:pt x="9771" y="6089"/>
                  </a:cubicBezTo>
                  <a:lnTo>
                    <a:pt x="9771" y="6089"/>
                  </a:lnTo>
                  <a:cubicBezTo>
                    <a:pt x="9771" y="6089"/>
                    <a:pt x="9792" y="6256"/>
                    <a:pt x="9834" y="6507"/>
                  </a:cubicBezTo>
                  <a:cubicBezTo>
                    <a:pt x="9876" y="6591"/>
                    <a:pt x="9876" y="6654"/>
                    <a:pt x="9897" y="6758"/>
                  </a:cubicBezTo>
                  <a:cubicBezTo>
                    <a:pt x="9897" y="6821"/>
                    <a:pt x="9918" y="6947"/>
                    <a:pt x="9918" y="7010"/>
                  </a:cubicBezTo>
                  <a:cubicBezTo>
                    <a:pt x="9939" y="7198"/>
                    <a:pt x="9981" y="7407"/>
                    <a:pt x="9981" y="7637"/>
                  </a:cubicBezTo>
                  <a:lnTo>
                    <a:pt x="9981" y="8014"/>
                  </a:lnTo>
                  <a:cubicBezTo>
                    <a:pt x="9981" y="8139"/>
                    <a:pt x="9939" y="8265"/>
                    <a:pt x="9939" y="8390"/>
                  </a:cubicBezTo>
                  <a:cubicBezTo>
                    <a:pt x="9939" y="8662"/>
                    <a:pt x="9897" y="8955"/>
                    <a:pt x="9834" y="9227"/>
                  </a:cubicBezTo>
                  <a:cubicBezTo>
                    <a:pt x="9750" y="9813"/>
                    <a:pt x="9604" y="10420"/>
                    <a:pt x="9416" y="11006"/>
                  </a:cubicBezTo>
                  <a:cubicBezTo>
                    <a:pt x="9060" y="12219"/>
                    <a:pt x="8558" y="13370"/>
                    <a:pt x="8223" y="14249"/>
                  </a:cubicBezTo>
                  <a:cubicBezTo>
                    <a:pt x="7846" y="15149"/>
                    <a:pt x="7637" y="15756"/>
                    <a:pt x="7637" y="15756"/>
                  </a:cubicBezTo>
                  <a:cubicBezTo>
                    <a:pt x="7637" y="15756"/>
                    <a:pt x="7637" y="15777"/>
                    <a:pt x="7616" y="15797"/>
                  </a:cubicBezTo>
                  <a:lnTo>
                    <a:pt x="7428" y="14542"/>
                  </a:lnTo>
                  <a:cubicBezTo>
                    <a:pt x="7428" y="14542"/>
                    <a:pt x="7323" y="13872"/>
                    <a:pt x="7198" y="12847"/>
                  </a:cubicBezTo>
                  <a:cubicBezTo>
                    <a:pt x="7072" y="11822"/>
                    <a:pt x="6863" y="10462"/>
                    <a:pt x="6696" y="9102"/>
                  </a:cubicBezTo>
                  <a:cubicBezTo>
                    <a:pt x="6549" y="7742"/>
                    <a:pt x="6486" y="6382"/>
                    <a:pt x="6633" y="5377"/>
                  </a:cubicBezTo>
                  <a:cubicBezTo>
                    <a:pt x="6675" y="4875"/>
                    <a:pt x="6779" y="4457"/>
                    <a:pt x="6863" y="4143"/>
                  </a:cubicBezTo>
                  <a:cubicBezTo>
                    <a:pt x="6946" y="3852"/>
                    <a:pt x="6988" y="3706"/>
                    <a:pt x="6989" y="3704"/>
                  </a:cubicBezTo>
                  <a:lnTo>
                    <a:pt x="6989" y="3704"/>
                  </a:lnTo>
                  <a:cubicBezTo>
                    <a:pt x="6988" y="3706"/>
                    <a:pt x="6946" y="3852"/>
                    <a:pt x="6800" y="4143"/>
                  </a:cubicBezTo>
                  <a:cubicBezTo>
                    <a:pt x="6696" y="4436"/>
                    <a:pt x="6570" y="4854"/>
                    <a:pt x="6465" y="5336"/>
                  </a:cubicBezTo>
                  <a:cubicBezTo>
                    <a:pt x="6235" y="6361"/>
                    <a:pt x="6131" y="7742"/>
                    <a:pt x="6152" y="9144"/>
                  </a:cubicBezTo>
                  <a:cubicBezTo>
                    <a:pt x="6173" y="10525"/>
                    <a:pt x="6256" y="11885"/>
                    <a:pt x="6277" y="12931"/>
                  </a:cubicBezTo>
                  <a:cubicBezTo>
                    <a:pt x="6340" y="13956"/>
                    <a:pt x="6361" y="14647"/>
                    <a:pt x="6361" y="14647"/>
                  </a:cubicBezTo>
                  <a:lnTo>
                    <a:pt x="6549" y="19417"/>
                  </a:lnTo>
                  <a:cubicBezTo>
                    <a:pt x="5942" y="17827"/>
                    <a:pt x="5315" y="16321"/>
                    <a:pt x="4917" y="15149"/>
                  </a:cubicBezTo>
                  <a:cubicBezTo>
                    <a:pt x="4708" y="14542"/>
                    <a:pt x="4582" y="14061"/>
                    <a:pt x="4478" y="13705"/>
                  </a:cubicBezTo>
                  <a:cubicBezTo>
                    <a:pt x="4373" y="13370"/>
                    <a:pt x="4352" y="13161"/>
                    <a:pt x="4352" y="13161"/>
                  </a:cubicBezTo>
                  <a:cubicBezTo>
                    <a:pt x="4352" y="13161"/>
                    <a:pt x="4289" y="12952"/>
                    <a:pt x="4227" y="12617"/>
                  </a:cubicBezTo>
                  <a:cubicBezTo>
                    <a:pt x="4164" y="12429"/>
                    <a:pt x="4143" y="12219"/>
                    <a:pt x="4080" y="11968"/>
                  </a:cubicBezTo>
                  <a:cubicBezTo>
                    <a:pt x="4038" y="11696"/>
                    <a:pt x="3976" y="11445"/>
                    <a:pt x="3955" y="11131"/>
                  </a:cubicBezTo>
                  <a:cubicBezTo>
                    <a:pt x="3850" y="10504"/>
                    <a:pt x="3808" y="9771"/>
                    <a:pt x="3766" y="8997"/>
                  </a:cubicBezTo>
                  <a:cubicBezTo>
                    <a:pt x="3745" y="8223"/>
                    <a:pt x="3766" y="7386"/>
                    <a:pt x="3850" y="6549"/>
                  </a:cubicBezTo>
                  <a:cubicBezTo>
                    <a:pt x="3976" y="4875"/>
                    <a:pt x="4373" y="3201"/>
                    <a:pt x="4771" y="1988"/>
                  </a:cubicBezTo>
                  <a:cubicBezTo>
                    <a:pt x="4854" y="1674"/>
                    <a:pt x="4980" y="1423"/>
                    <a:pt x="5064" y="1193"/>
                  </a:cubicBezTo>
                  <a:cubicBezTo>
                    <a:pt x="5126" y="942"/>
                    <a:pt x="5210" y="732"/>
                    <a:pt x="5294" y="565"/>
                  </a:cubicBezTo>
                  <a:cubicBezTo>
                    <a:pt x="5419" y="210"/>
                    <a:pt x="5524" y="0"/>
                    <a:pt x="5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3782462" y="4112013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5619889" y="4112013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3881425" y="4991100"/>
              <a:ext cx="5262600" cy="152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4" name="Google Shape;184;p15"/>
          <p:cNvGrpSpPr/>
          <p:nvPr/>
        </p:nvGrpSpPr>
        <p:grpSpPr>
          <a:xfrm>
            <a:off x="-113037" y="4112013"/>
            <a:ext cx="2838912" cy="1031488"/>
            <a:chOff x="-113037" y="4112013"/>
            <a:chExt cx="2838912" cy="1031488"/>
          </a:xfrm>
        </p:grpSpPr>
        <p:sp>
          <p:nvSpPr>
            <p:cNvPr id="185" name="Google Shape;185;p15"/>
            <p:cNvSpPr/>
            <p:nvPr/>
          </p:nvSpPr>
          <p:spPr>
            <a:xfrm>
              <a:off x="2243575" y="4503750"/>
              <a:ext cx="482300" cy="639750"/>
            </a:xfrm>
            <a:custGeom>
              <a:rect b="b" l="l" r="r" t="t"/>
              <a:pathLst>
                <a:path extrusionOk="0" h="25590" w="19292">
                  <a:moveTo>
                    <a:pt x="5524" y="0"/>
                  </a:moveTo>
                  <a:lnTo>
                    <a:pt x="5524" y="0"/>
                  </a:lnTo>
                  <a:cubicBezTo>
                    <a:pt x="5524" y="0"/>
                    <a:pt x="5419" y="189"/>
                    <a:pt x="5273" y="523"/>
                  </a:cubicBezTo>
                  <a:cubicBezTo>
                    <a:pt x="5189" y="691"/>
                    <a:pt x="5084" y="900"/>
                    <a:pt x="4980" y="1130"/>
                  </a:cubicBezTo>
                  <a:cubicBezTo>
                    <a:pt x="4875" y="1360"/>
                    <a:pt x="4750" y="1632"/>
                    <a:pt x="4645" y="1946"/>
                  </a:cubicBezTo>
                  <a:cubicBezTo>
                    <a:pt x="4143" y="3118"/>
                    <a:pt x="3620" y="4771"/>
                    <a:pt x="3348" y="6465"/>
                  </a:cubicBezTo>
                  <a:cubicBezTo>
                    <a:pt x="3201" y="7323"/>
                    <a:pt x="3118" y="8160"/>
                    <a:pt x="3076" y="8997"/>
                  </a:cubicBezTo>
                  <a:cubicBezTo>
                    <a:pt x="3034" y="9813"/>
                    <a:pt x="3034" y="10567"/>
                    <a:pt x="3076" y="11236"/>
                  </a:cubicBezTo>
                  <a:cubicBezTo>
                    <a:pt x="3097" y="11550"/>
                    <a:pt x="3097" y="11864"/>
                    <a:pt x="3118" y="12115"/>
                  </a:cubicBezTo>
                  <a:cubicBezTo>
                    <a:pt x="3139" y="12387"/>
                    <a:pt x="3180" y="12617"/>
                    <a:pt x="3201" y="12805"/>
                  </a:cubicBezTo>
                  <a:cubicBezTo>
                    <a:pt x="3243" y="13161"/>
                    <a:pt x="3285" y="13391"/>
                    <a:pt x="3285" y="13391"/>
                  </a:cubicBezTo>
                  <a:cubicBezTo>
                    <a:pt x="3285" y="13391"/>
                    <a:pt x="3306" y="13600"/>
                    <a:pt x="3390" y="13998"/>
                  </a:cubicBezTo>
                  <a:cubicBezTo>
                    <a:pt x="3452" y="14354"/>
                    <a:pt x="3557" y="14919"/>
                    <a:pt x="3724" y="15546"/>
                  </a:cubicBezTo>
                  <a:cubicBezTo>
                    <a:pt x="4038" y="16802"/>
                    <a:pt x="4582" y="18455"/>
                    <a:pt x="5064" y="20066"/>
                  </a:cubicBezTo>
                  <a:cubicBezTo>
                    <a:pt x="5210" y="20589"/>
                    <a:pt x="5336" y="21091"/>
                    <a:pt x="5440" y="21614"/>
                  </a:cubicBezTo>
                  <a:cubicBezTo>
                    <a:pt x="5126" y="21112"/>
                    <a:pt x="4812" y="20568"/>
                    <a:pt x="4540" y="20003"/>
                  </a:cubicBezTo>
                  <a:cubicBezTo>
                    <a:pt x="3829" y="18790"/>
                    <a:pt x="3180" y="17555"/>
                    <a:pt x="2699" y="16613"/>
                  </a:cubicBezTo>
                  <a:cubicBezTo>
                    <a:pt x="2239" y="15672"/>
                    <a:pt x="1946" y="15044"/>
                    <a:pt x="1946" y="15044"/>
                  </a:cubicBezTo>
                  <a:cubicBezTo>
                    <a:pt x="1946" y="15044"/>
                    <a:pt x="1862" y="14877"/>
                    <a:pt x="1758" y="14605"/>
                  </a:cubicBezTo>
                  <a:cubicBezTo>
                    <a:pt x="1632" y="14312"/>
                    <a:pt x="1465" y="13914"/>
                    <a:pt x="1318" y="13412"/>
                  </a:cubicBezTo>
                  <a:cubicBezTo>
                    <a:pt x="983" y="12450"/>
                    <a:pt x="628" y="11111"/>
                    <a:pt x="628" y="9709"/>
                  </a:cubicBezTo>
                  <a:cubicBezTo>
                    <a:pt x="607" y="8328"/>
                    <a:pt x="816" y="6905"/>
                    <a:pt x="1004" y="5859"/>
                  </a:cubicBezTo>
                  <a:cubicBezTo>
                    <a:pt x="1193" y="4813"/>
                    <a:pt x="1318" y="4102"/>
                    <a:pt x="1318" y="4101"/>
                  </a:cubicBezTo>
                  <a:lnTo>
                    <a:pt x="1318" y="4101"/>
                  </a:lnTo>
                  <a:cubicBezTo>
                    <a:pt x="1318" y="4102"/>
                    <a:pt x="1109" y="4792"/>
                    <a:pt x="816" y="5817"/>
                  </a:cubicBezTo>
                  <a:cubicBezTo>
                    <a:pt x="523" y="6821"/>
                    <a:pt x="188" y="8223"/>
                    <a:pt x="63" y="9646"/>
                  </a:cubicBezTo>
                  <a:cubicBezTo>
                    <a:pt x="0" y="10378"/>
                    <a:pt x="0" y="11111"/>
                    <a:pt x="63" y="11801"/>
                  </a:cubicBezTo>
                  <a:cubicBezTo>
                    <a:pt x="147" y="12471"/>
                    <a:pt x="251" y="13098"/>
                    <a:pt x="377" y="13663"/>
                  </a:cubicBezTo>
                  <a:cubicBezTo>
                    <a:pt x="502" y="14186"/>
                    <a:pt x="628" y="14626"/>
                    <a:pt x="732" y="14940"/>
                  </a:cubicBezTo>
                  <a:lnTo>
                    <a:pt x="900" y="15400"/>
                  </a:lnTo>
                  <a:cubicBezTo>
                    <a:pt x="900" y="15400"/>
                    <a:pt x="1130" y="16090"/>
                    <a:pt x="1527" y="17116"/>
                  </a:cubicBezTo>
                  <a:cubicBezTo>
                    <a:pt x="1925" y="18099"/>
                    <a:pt x="2469" y="19438"/>
                    <a:pt x="3034" y="20735"/>
                  </a:cubicBezTo>
                  <a:cubicBezTo>
                    <a:pt x="3620" y="22054"/>
                    <a:pt x="4248" y="23330"/>
                    <a:pt x="4750" y="24292"/>
                  </a:cubicBezTo>
                  <a:cubicBezTo>
                    <a:pt x="5022" y="24878"/>
                    <a:pt x="5273" y="25318"/>
                    <a:pt x="5398" y="25590"/>
                  </a:cubicBezTo>
                  <a:lnTo>
                    <a:pt x="9374" y="25590"/>
                  </a:lnTo>
                  <a:cubicBezTo>
                    <a:pt x="9604" y="25276"/>
                    <a:pt x="9918" y="24920"/>
                    <a:pt x="10294" y="24585"/>
                  </a:cubicBezTo>
                  <a:cubicBezTo>
                    <a:pt x="10818" y="24146"/>
                    <a:pt x="11383" y="23707"/>
                    <a:pt x="11822" y="23393"/>
                  </a:cubicBezTo>
                  <a:cubicBezTo>
                    <a:pt x="12282" y="23079"/>
                    <a:pt x="12596" y="22870"/>
                    <a:pt x="12596" y="22870"/>
                  </a:cubicBezTo>
                  <a:lnTo>
                    <a:pt x="13370" y="22347"/>
                  </a:lnTo>
                  <a:cubicBezTo>
                    <a:pt x="13851" y="22033"/>
                    <a:pt x="14437" y="21572"/>
                    <a:pt x="15023" y="21091"/>
                  </a:cubicBezTo>
                  <a:cubicBezTo>
                    <a:pt x="15588" y="20568"/>
                    <a:pt x="16090" y="20003"/>
                    <a:pt x="16404" y="19522"/>
                  </a:cubicBezTo>
                  <a:cubicBezTo>
                    <a:pt x="16467" y="19459"/>
                    <a:pt x="16488" y="19417"/>
                    <a:pt x="16509" y="19354"/>
                  </a:cubicBezTo>
                  <a:lnTo>
                    <a:pt x="16592" y="19208"/>
                  </a:lnTo>
                  <a:cubicBezTo>
                    <a:pt x="16634" y="19103"/>
                    <a:pt x="16697" y="19020"/>
                    <a:pt x="16718" y="18936"/>
                  </a:cubicBezTo>
                  <a:cubicBezTo>
                    <a:pt x="16802" y="18790"/>
                    <a:pt x="16823" y="18706"/>
                    <a:pt x="16823" y="18706"/>
                  </a:cubicBezTo>
                  <a:lnTo>
                    <a:pt x="16823" y="18706"/>
                  </a:lnTo>
                  <a:cubicBezTo>
                    <a:pt x="16823" y="18706"/>
                    <a:pt x="16781" y="18790"/>
                    <a:pt x="16676" y="18915"/>
                  </a:cubicBezTo>
                  <a:cubicBezTo>
                    <a:pt x="16613" y="18957"/>
                    <a:pt x="16572" y="19041"/>
                    <a:pt x="16488" y="19145"/>
                  </a:cubicBezTo>
                  <a:cubicBezTo>
                    <a:pt x="16467" y="19208"/>
                    <a:pt x="16404" y="19229"/>
                    <a:pt x="16383" y="19271"/>
                  </a:cubicBezTo>
                  <a:cubicBezTo>
                    <a:pt x="16320" y="19334"/>
                    <a:pt x="16279" y="19354"/>
                    <a:pt x="16258" y="19417"/>
                  </a:cubicBezTo>
                  <a:cubicBezTo>
                    <a:pt x="15881" y="19836"/>
                    <a:pt x="15274" y="20254"/>
                    <a:pt x="14688" y="20631"/>
                  </a:cubicBezTo>
                  <a:cubicBezTo>
                    <a:pt x="14061" y="21007"/>
                    <a:pt x="13391" y="21321"/>
                    <a:pt x="12910" y="21531"/>
                  </a:cubicBezTo>
                  <a:cubicBezTo>
                    <a:pt x="12408" y="21740"/>
                    <a:pt x="12073" y="21886"/>
                    <a:pt x="12073" y="21886"/>
                  </a:cubicBezTo>
                  <a:cubicBezTo>
                    <a:pt x="12073" y="21886"/>
                    <a:pt x="11927" y="21949"/>
                    <a:pt x="11759" y="22033"/>
                  </a:cubicBezTo>
                  <a:cubicBezTo>
                    <a:pt x="11864" y="21928"/>
                    <a:pt x="11968" y="21844"/>
                    <a:pt x="12073" y="21740"/>
                  </a:cubicBezTo>
                  <a:cubicBezTo>
                    <a:pt x="13119" y="20798"/>
                    <a:pt x="14019" y="19773"/>
                    <a:pt x="14647" y="18957"/>
                  </a:cubicBezTo>
                  <a:cubicBezTo>
                    <a:pt x="14960" y="18538"/>
                    <a:pt x="15232" y="18204"/>
                    <a:pt x="15379" y="17973"/>
                  </a:cubicBezTo>
                  <a:lnTo>
                    <a:pt x="15651" y="17576"/>
                  </a:lnTo>
                  <a:cubicBezTo>
                    <a:pt x="15651" y="17576"/>
                    <a:pt x="16048" y="17011"/>
                    <a:pt x="16530" y="16111"/>
                  </a:cubicBezTo>
                  <a:cubicBezTo>
                    <a:pt x="17053" y="15232"/>
                    <a:pt x="17639" y="13998"/>
                    <a:pt x="18099" y="12722"/>
                  </a:cubicBezTo>
                  <a:cubicBezTo>
                    <a:pt x="18580" y="11424"/>
                    <a:pt x="18894" y="10127"/>
                    <a:pt x="19082" y="9123"/>
                  </a:cubicBezTo>
                  <a:cubicBezTo>
                    <a:pt x="19124" y="8872"/>
                    <a:pt x="19145" y="8662"/>
                    <a:pt x="19187" y="8453"/>
                  </a:cubicBezTo>
                  <a:cubicBezTo>
                    <a:pt x="19208" y="8244"/>
                    <a:pt x="19229" y="8056"/>
                    <a:pt x="19229" y="7930"/>
                  </a:cubicBezTo>
                  <a:cubicBezTo>
                    <a:pt x="19250" y="7637"/>
                    <a:pt x="19292" y="7491"/>
                    <a:pt x="19292" y="7491"/>
                  </a:cubicBezTo>
                  <a:lnTo>
                    <a:pt x="19292" y="7491"/>
                  </a:lnTo>
                  <a:cubicBezTo>
                    <a:pt x="19292" y="7491"/>
                    <a:pt x="19187" y="7637"/>
                    <a:pt x="19103" y="7930"/>
                  </a:cubicBezTo>
                  <a:cubicBezTo>
                    <a:pt x="19082" y="8056"/>
                    <a:pt x="19020" y="8244"/>
                    <a:pt x="18999" y="8453"/>
                  </a:cubicBezTo>
                  <a:cubicBezTo>
                    <a:pt x="18957" y="8662"/>
                    <a:pt x="18894" y="8872"/>
                    <a:pt x="18810" y="9102"/>
                  </a:cubicBezTo>
                  <a:cubicBezTo>
                    <a:pt x="18559" y="10085"/>
                    <a:pt x="18078" y="11341"/>
                    <a:pt x="17513" y="12512"/>
                  </a:cubicBezTo>
                  <a:cubicBezTo>
                    <a:pt x="16927" y="13705"/>
                    <a:pt x="16258" y="14835"/>
                    <a:pt x="15672" y="15630"/>
                  </a:cubicBezTo>
                  <a:cubicBezTo>
                    <a:pt x="15107" y="16425"/>
                    <a:pt x="14688" y="16927"/>
                    <a:pt x="14688" y="16927"/>
                  </a:cubicBezTo>
                  <a:cubicBezTo>
                    <a:pt x="14688" y="16927"/>
                    <a:pt x="14584" y="17053"/>
                    <a:pt x="14396" y="17262"/>
                  </a:cubicBezTo>
                  <a:cubicBezTo>
                    <a:pt x="14207" y="17492"/>
                    <a:pt x="13935" y="17785"/>
                    <a:pt x="13621" y="18120"/>
                  </a:cubicBezTo>
                  <a:cubicBezTo>
                    <a:pt x="13056" y="18685"/>
                    <a:pt x="12366" y="19354"/>
                    <a:pt x="11550" y="19982"/>
                  </a:cubicBezTo>
                  <a:cubicBezTo>
                    <a:pt x="11864" y="19396"/>
                    <a:pt x="12157" y="18810"/>
                    <a:pt x="12366" y="18308"/>
                  </a:cubicBezTo>
                  <a:cubicBezTo>
                    <a:pt x="12575" y="17869"/>
                    <a:pt x="12701" y="17492"/>
                    <a:pt x="12826" y="17241"/>
                  </a:cubicBezTo>
                  <a:cubicBezTo>
                    <a:pt x="12931" y="16969"/>
                    <a:pt x="12994" y="16823"/>
                    <a:pt x="12994" y="16823"/>
                  </a:cubicBezTo>
                  <a:cubicBezTo>
                    <a:pt x="12994" y="16823"/>
                    <a:pt x="13224" y="16216"/>
                    <a:pt x="13538" y="15337"/>
                  </a:cubicBezTo>
                  <a:cubicBezTo>
                    <a:pt x="13851" y="14416"/>
                    <a:pt x="14207" y="13182"/>
                    <a:pt x="14500" y="11947"/>
                  </a:cubicBezTo>
                  <a:cubicBezTo>
                    <a:pt x="14793" y="10734"/>
                    <a:pt x="15002" y="9478"/>
                    <a:pt x="15107" y="8537"/>
                  </a:cubicBezTo>
                  <a:cubicBezTo>
                    <a:pt x="15149" y="8056"/>
                    <a:pt x="15212" y="7658"/>
                    <a:pt x="15232" y="7386"/>
                  </a:cubicBezTo>
                  <a:cubicBezTo>
                    <a:pt x="15253" y="7096"/>
                    <a:pt x="15294" y="6929"/>
                    <a:pt x="15295" y="6926"/>
                  </a:cubicBezTo>
                  <a:lnTo>
                    <a:pt x="15295" y="6926"/>
                  </a:lnTo>
                  <a:cubicBezTo>
                    <a:pt x="15294" y="6929"/>
                    <a:pt x="15253" y="7095"/>
                    <a:pt x="15212" y="7344"/>
                  </a:cubicBezTo>
                  <a:cubicBezTo>
                    <a:pt x="15149" y="7616"/>
                    <a:pt x="15086" y="8014"/>
                    <a:pt x="14940" y="8474"/>
                  </a:cubicBezTo>
                  <a:cubicBezTo>
                    <a:pt x="14730" y="9395"/>
                    <a:pt x="14396" y="10587"/>
                    <a:pt x="13977" y="11801"/>
                  </a:cubicBezTo>
                  <a:cubicBezTo>
                    <a:pt x="13559" y="12973"/>
                    <a:pt x="13056" y="14124"/>
                    <a:pt x="12680" y="14981"/>
                  </a:cubicBezTo>
                  <a:cubicBezTo>
                    <a:pt x="12282" y="15839"/>
                    <a:pt x="11968" y="16383"/>
                    <a:pt x="11968" y="16383"/>
                  </a:cubicBezTo>
                  <a:cubicBezTo>
                    <a:pt x="11968" y="16383"/>
                    <a:pt x="11885" y="16509"/>
                    <a:pt x="11759" y="16739"/>
                  </a:cubicBezTo>
                  <a:cubicBezTo>
                    <a:pt x="11634" y="16969"/>
                    <a:pt x="11445" y="17325"/>
                    <a:pt x="11215" y="17701"/>
                  </a:cubicBezTo>
                  <a:cubicBezTo>
                    <a:pt x="10734" y="18518"/>
                    <a:pt x="10085" y="19564"/>
                    <a:pt x="9353" y="20568"/>
                  </a:cubicBezTo>
                  <a:lnTo>
                    <a:pt x="8955" y="21112"/>
                  </a:lnTo>
                  <a:cubicBezTo>
                    <a:pt x="9018" y="20945"/>
                    <a:pt x="9060" y="20798"/>
                    <a:pt x="9081" y="20673"/>
                  </a:cubicBezTo>
                  <a:cubicBezTo>
                    <a:pt x="9458" y="19543"/>
                    <a:pt x="9918" y="18413"/>
                    <a:pt x="10232" y="17555"/>
                  </a:cubicBezTo>
                  <a:cubicBezTo>
                    <a:pt x="10399" y="17116"/>
                    <a:pt x="10525" y="16739"/>
                    <a:pt x="10608" y="16509"/>
                  </a:cubicBezTo>
                  <a:cubicBezTo>
                    <a:pt x="10692" y="16237"/>
                    <a:pt x="10734" y="16090"/>
                    <a:pt x="10734" y="16090"/>
                  </a:cubicBezTo>
                  <a:cubicBezTo>
                    <a:pt x="10734" y="16090"/>
                    <a:pt x="10797" y="15923"/>
                    <a:pt x="10859" y="15672"/>
                  </a:cubicBezTo>
                  <a:cubicBezTo>
                    <a:pt x="10943" y="15400"/>
                    <a:pt x="11048" y="15044"/>
                    <a:pt x="11152" y="14563"/>
                  </a:cubicBezTo>
                  <a:cubicBezTo>
                    <a:pt x="11383" y="13663"/>
                    <a:pt x="11592" y="12450"/>
                    <a:pt x="11759" y="11257"/>
                  </a:cubicBezTo>
                  <a:cubicBezTo>
                    <a:pt x="11906" y="10043"/>
                    <a:pt x="12010" y="8809"/>
                    <a:pt x="12073" y="7909"/>
                  </a:cubicBezTo>
                  <a:cubicBezTo>
                    <a:pt x="12115" y="6989"/>
                    <a:pt x="12178" y="6382"/>
                    <a:pt x="12178" y="6382"/>
                  </a:cubicBezTo>
                  <a:lnTo>
                    <a:pt x="12178" y="6382"/>
                  </a:lnTo>
                  <a:cubicBezTo>
                    <a:pt x="12178" y="6382"/>
                    <a:pt x="12073" y="6989"/>
                    <a:pt x="11906" y="7867"/>
                  </a:cubicBezTo>
                  <a:cubicBezTo>
                    <a:pt x="11759" y="8767"/>
                    <a:pt x="11529" y="9960"/>
                    <a:pt x="11236" y="11152"/>
                  </a:cubicBezTo>
                  <a:cubicBezTo>
                    <a:pt x="10943" y="12324"/>
                    <a:pt x="10608" y="13475"/>
                    <a:pt x="10294" y="14312"/>
                  </a:cubicBezTo>
                  <a:cubicBezTo>
                    <a:pt x="10127" y="14730"/>
                    <a:pt x="10002" y="15065"/>
                    <a:pt x="9897" y="15295"/>
                  </a:cubicBezTo>
                  <a:cubicBezTo>
                    <a:pt x="9792" y="15546"/>
                    <a:pt x="9750" y="15672"/>
                    <a:pt x="9750" y="15672"/>
                  </a:cubicBezTo>
                  <a:cubicBezTo>
                    <a:pt x="9750" y="15672"/>
                    <a:pt x="9688" y="15797"/>
                    <a:pt x="9562" y="16028"/>
                  </a:cubicBezTo>
                  <a:cubicBezTo>
                    <a:pt x="9458" y="16279"/>
                    <a:pt x="9290" y="16613"/>
                    <a:pt x="9081" y="17011"/>
                  </a:cubicBezTo>
                  <a:cubicBezTo>
                    <a:pt x="8830" y="17492"/>
                    <a:pt x="8516" y="18099"/>
                    <a:pt x="8181" y="18748"/>
                  </a:cubicBezTo>
                  <a:cubicBezTo>
                    <a:pt x="8223" y="18329"/>
                    <a:pt x="8307" y="17911"/>
                    <a:pt x="8349" y="17576"/>
                  </a:cubicBezTo>
                  <a:cubicBezTo>
                    <a:pt x="8432" y="17137"/>
                    <a:pt x="8537" y="16739"/>
                    <a:pt x="8600" y="16488"/>
                  </a:cubicBezTo>
                  <a:cubicBezTo>
                    <a:pt x="8662" y="16216"/>
                    <a:pt x="8704" y="16069"/>
                    <a:pt x="8704" y="16069"/>
                  </a:cubicBezTo>
                  <a:cubicBezTo>
                    <a:pt x="8704" y="16069"/>
                    <a:pt x="8851" y="15463"/>
                    <a:pt x="9123" y="14542"/>
                  </a:cubicBezTo>
                  <a:cubicBezTo>
                    <a:pt x="9374" y="13621"/>
                    <a:pt x="9750" y="12408"/>
                    <a:pt x="9981" y="11152"/>
                  </a:cubicBezTo>
                  <a:cubicBezTo>
                    <a:pt x="10106" y="10525"/>
                    <a:pt x="10190" y="9855"/>
                    <a:pt x="10211" y="9269"/>
                  </a:cubicBezTo>
                  <a:cubicBezTo>
                    <a:pt x="10211" y="8955"/>
                    <a:pt x="10232" y="8662"/>
                    <a:pt x="10211" y="8390"/>
                  </a:cubicBezTo>
                  <a:cubicBezTo>
                    <a:pt x="10211" y="8265"/>
                    <a:pt x="10190" y="8139"/>
                    <a:pt x="10190" y="8014"/>
                  </a:cubicBezTo>
                  <a:cubicBezTo>
                    <a:pt x="10148" y="7867"/>
                    <a:pt x="10148" y="7742"/>
                    <a:pt x="10127" y="7637"/>
                  </a:cubicBezTo>
                  <a:cubicBezTo>
                    <a:pt x="10106" y="7407"/>
                    <a:pt x="10043" y="7198"/>
                    <a:pt x="10022" y="6989"/>
                  </a:cubicBezTo>
                  <a:cubicBezTo>
                    <a:pt x="10002" y="6884"/>
                    <a:pt x="9981" y="6800"/>
                    <a:pt x="9981" y="6717"/>
                  </a:cubicBezTo>
                  <a:cubicBezTo>
                    <a:pt x="9939" y="6654"/>
                    <a:pt x="9918" y="6570"/>
                    <a:pt x="9897" y="6507"/>
                  </a:cubicBezTo>
                  <a:cubicBezTo>
                    <a:pt x="9813" y="6256"/>
                    <a:pt x="9771" y="6089"/>
                    <a:pt x="9771" y="6089"/>
                  </a:cubicBezTo>
                  <a:lnTo>
                    <a:pt x="9771" y="6089"/>
                  </a:lnTo>
                  <a:cubicBezTo>
                    <a:pt x="9771" y="6089"/>
                    <a:pt x="9792" y="6256"/>
                    <a:pt x="9834" y="6507"/>
                  </a:cubicBezTo>
                  <a:cubicBezTo>
                    <a:pt x="9876" y="6591"/>
                    <a:pt x="9876" y="6654"/>
                    <a:pt x="9897" y="6758"/>
                  </a:cubicBezTo>
                  <a:cubicBezTo>
                    <a:pt x="9897" y="6821"/>
                    <a:pt x="9918" y="6947"/>
                    <a:pt x="9918" y="7010"/>
                  </a:cubicBezTo>
                  <a:cubicBezTo>
                    <a:pt x="9939" y="7198"/>
                    <a:pt x="9981" y="7407"/>
                    <a:pt x="9981" y="7637"/>
                  </a:cubicBezTo>
                  <a:lnTo>
                    <a:pt x="9981" y="8014"/>
                  </a:lnTo>
                  <a:cubicBezTo>
                    <a:pt x="9981" y="8139"/>
                    <a:pt x="9939" y="8265"/>
                    <a:pt x="9939" y="8390"/>
                  </a:cubicBezTo>
                  <a:cubicBezTo>
                    <a:pt x="9939" y="8662"/>
                    <a:pt x="9897" y="8955"/>
                    <a:pt x="9834" y="9227"/>
                  </a:cubicBezTo>
                  <a:cubicBezTo>
                    <a:pt x="9750" y="9813"/>
                    <a:pt x="9604" y="10420"/>
                    <a:pt x="9416" y="11006"/>
                  </a:cubicBezTo>
                  <a:cubicBezTo>
                    <a:pt x="9060" y="12219"/>
                    <a:pt x="8558" y="13370"/>
                    <a:pt x="8223" y="14249"/>
                  </a:cubicBezTo>
                  <a:cubicBezTo>
                    <a:pt x="7846" y="15149"/>
                    <a:pt x="7637" y="15756"/>
                    <a:pt x="7637" y="15756"/>
                  </a:cubicBezTo>
                  <a:cubicBezTo>
                    <a:pt x="7637" y="15756"/>
                    <a:pt x="7637" y="15777"/>
                    <a:pt x="7616" y="15797"/>
                  </a:cubicBezTo>
                  <a:lnTo>
                    <a:pt x="7428" y="14542"/>
                  </a:lnTo>
                  <a:cubicBezTo>
                    <a:pt x="7428" y="14542"/>
                    <a:pt x="7323" y="13872"/>
                    <a:pt x="7198" y="12847"/>
                  </a:cubicBezTo>
                  <a:cubicBezTo>
                    <a:pt x="7072" y="11822"/>
                    <a:pt x="6863" y="10462"/>
                    <a:pt x="6696" y="9102"/>
                  </a:cubicBezTo>
                  <a:cubicBezTo>
                    <a:pt x="6549" y="7742"/>
                    <a:pt x="6486" y="6382"/>
                    <a:pt x="6633" y="5377"/>
                  </a:cubicBezTo>
                  <a:cubicBezTo>
                    <a:pt x="6675" y="4875"/>
                    <a:pt x="6779" y="4457"/>
                    <a:pt x="6863" y="4143"/>
                  </a:cubicBezTo>
                  <a:cubicBezTo>
                    <a:pt x="6946" y="3852"/>
                    <a:pt x="6988" y="3706"/>
                    <a:pt x="6989" y="3704"/>
                  </a:cubicBezTo>
                  <a:lnTo>
                    <a:pt x="6989" y="3704"/>
                  </a:lnTo>
                  <a:cubicBezTo>
                    <a:pt x="6988" y="3706"/>
                    <a:pt x="6946" y="3852"/>
                    <a:pt x="6800" y="4143"/>
                  </a:cubicBezTo>
                  <a:cubicBezTo>
                    <a:pt x="6696" y="4436"/>
                    <a:pt x="6570" y="4854"/>
                    <a:pt x="6465" y="5336"/>
                  </a:cubicBezTo>
                  <a:cubicBezTo>
                    <a:pt x="6235" y="6361"/>
                    <a:pt x="6131" y="7742"/>
                    <a:pt x="6152" y="9144"/>
                  </a:cubicBezTo>
                  <a:cubicBezTo>
                    <a:pt x="6173" y="10525"/>
                    <a:pt x="6256" y="11885"/>
                    <a:pt x="6277" y="12931"/>
                  </a:cubicBezTo>
                  <a:cubicBezTo>
                    <a:pt x="6340" y="13956"/>
                    <a:pt x="6361" y="14647"/>
                    <a:pt x="6361" y="14647"/>
                  </a:cubicBezTo>
                  <a:lnTo>
                    <a:pt x="6549" y="19417"/>
                  </a:lnTo>
                  <a:cubicBezTo>
                    <a:pt x="5942" y="17827"/>
                    <a:pt x="5315" y="16321"/>
                    <a:pt x="4917" y="15149"/>
                  </a:cubicBezTo>
                  <a:cubicBezTo>
                    <a:pt x="4708" y="14542"/>
                    <a:pt x="4582" y="14061"/>
                    <a:pt x="4478" y="13705"/>
                  </a:cubicBezTo>
                  <a:cubicBezTo>
                    <a:pt x="4373" y="13370"/>
                    <a:pt x="4352" y="13161"/>
                    <a:pt x="4352" y="13161"/>
                  </a:cubicBezTo>
                  <a:cubicBezTo>
                    <a:pt x="4352" y="13161"/>
                    <a:pt x="4289" y="12952"/>
                    <a:pt x="4227" y="12617"/>
                  </a:cubicBezTo>
                  <a:cubicBezTo>
                    <a:pt x="4164" y="12429"/>
                    <a:pt x="4143" y="12219"/>
                    <a:pt x="4080" y="11968"/>
                  </a:cubicBezTo>
                  <a:cubicBezTo>
                    <a:pt x="4038" y="11696"/>
                    <a:pt x="3976" y="11445"/>
                    <a:pt x="3955" y="11131"/>
                  </a:cubicBezTo>
                  <a:cubicBezTo>
                    <a:pt x="3850" y="10504"/>
                    <a:pt x="3808" y="9771"/>
                    <a:pt x="3766" y="8997"/>
                  </a:cubicBezTo>
                  <a:cubicBezTo>
                    <a:pt x="3745" y="8223"/>
                    <a:pt x="3766" y="7386"/>
                    <a:pt x="3850" y="6549"/>
                  </a:cubicBezTo>
                  <a:cubicBezTo>
                    <a:pt x="3976" y="4875"/>
                    <a:pt x="4373" y="3201"/>
                    <a:pt x="4771" y="1988"/>
                  </a:cubicBezTo>
                  <a:cubicBezTo>
                    <a:pt x="4854" y="1674"/>
                    <a:pt x="4980" y="1423"/>
                    <a:pt x="5064" y="1193"/>
                  </a:cubicBezTo>
                  <a:cubicBezTo>
                    <a:pt x="5126" y="942"/>
                    <a:pt x="5210" y="732"/>
                    <a:pt x="5294" y="565"/>
                  </a:cubicBezTo>
                  <a:cubicBezTo>
                    <a:pt x="5419" y="210"/>
                    <a:pt x="5524" y="0"/>
                    <a:pt x="5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420699" y="4112013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-113037" y="4112013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0" y="4962525"/>
              <a:ext cx="2377800" cy="1809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4"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6"/>
          <p:cNvSpPr txBox="1"/>
          <p:nvPr>
            <p:ph type="title"/>
          </p:nvPr>
        </p:nvSpPr>
        <p:spPr>
          <a:xfrm>
            <a:off x="2057598" y="3418675"/>
            <a:ext cx="5028900" cy="40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i="0" sz="2100">
                <a:solidFill>
                  <a:schemeClr val="dk2"/>
                </a:solidFill>
                <a:highlight>
                  <a:schemeClr val="l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92" name="Google Shape;192;p16"/>
          <p:cNvSpPr txBox="1"/>
          <p:nvPr>
            <p:ph idx="1" type="subTitle"/>
          </p:nvPr>
        </p:nvSpPr>
        <p:spPr>
          <a:xfrm>
            <a:off x="2057300" y="1222950"/>
            <a:ext cx="5029200" cy="19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5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3" name="Google Shape;193;p16"/>
          <p:cNvSpPr/>
          <p:nvPr/>
        </p:nvSpPr>
        <p:spPr>
          <a:xfrm>
            <a:off x="5472100" y="5000625"/>
            <a:ext cx="3672000" cy="1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4" name="Google Shape;194;p16"/>
          <p:cNvGrpSpPr/>
          <p:nvPr/>
        </p:nvGrpSpPr>
        <p:grpSpPr>
          <a:xfrm>
            <a:off x="-122562" y="4121538"/>
            <a:ext cx="9389123" cy="1031413"/>
            <a:chOff x="-143275" y="4095565"/>
            <a:chExt cx="9389123" cy="1031413"/>
          </a:xfrm>
        </p:grpSpPr>
        <p:sp>
          <p:nvSpPr>
            <p:cNvPr id="195" name="Google Shape;195;p16"/>
            <p:cNvSpPr/>
            <p:nvPr/>
          </p:nvSpPr>
          <p:spPr>
            <a:xfrm>
              <a:off x="-20713" y="4946077"/>
              <a:ext cx="3663600" cy="1809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6" name="Google Shape;196;p16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197" name="Google Shape;197;p16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16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16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6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01" name="Google Shape;201;p16"/>
          <p:cNvGrpSpPr/>
          <p:nvPr/>
        </p:nvGrpSpPr>
        <p:grpSpPr>
          <a:xfrm>
            <a:off x="3529450" y="4513275"/>
            <a:ext cx="2092025" cy="639750"/>
            <a:chOff x="3529450" y="4503750"/>
            <a:chExt cx="2092025" cy="639750"/>
          </a:xfrm>
        </p:grpSpPr>
        <p:sp>
          <p:nvSpPr>
            <p:cNvPr id="202" name="Google Shape;202;p16"/>
            <p:cNvSpPr/>
            <p:nvPr/>
          </p:nvSpPr>
          <p:spPr>
            <a:xfrm>
              <a:off x="3529450" y="4503750"/>
              <a:ext cx="482300" cy="639750"/>
            </a:xfrm>
            <a:custGeom>
              <a:rect b="b" l="l" r="r" t="t"/>
              <a:pathLst>
                <a:path extrusionOk="0" h="25590" w="19292">
                  <a:moveTo>
                    <a:pt x="5524" y="0"/>
                  </a:moveTo>
                  <a:lnTo>
                    <a:pt x="5524" y="0"/>
                  </a:lnTo>
                  <a:cubicBezTo>
                    <a:pt x="5524" y="0"/>
                    <a:pt x="5419" y="189"/>
                    <a:pt x="5273" y="523"/>
                  </a:cubicBezTo>
                  <a:cubicBezTo>
                    <a:pt x="5189" y="691"/>
                    <a:pt x="5084" y="900"/>
                    <a:pt x="4980" y="1130"/>
                  </a:cubicBezTo>
                  <a:cubicBezTo>
                    <a:pt x="4875" y="1360"/>
                    <a:pt x="4750" y="1632"/>
                    <a:pt x="4645" y="1946"/>
                  </a:cubicBezTo>
                  <a:cubicBezTo>
                    <a:pt x="4143" y="3118"/>
                    <a:pt x="3620" y="4771"/>
                    <a:pt x="3348" y="6465"/>
                  </a:cubicBezTo>
                  <a:cubicBezTo>
                    <a:pt x="3201" y="7323"/>
                    <a:pt x="3118" y="8160"/>
                    <a:pt x="3076" y="8997"/>
                  </a:cubicBezTo>
                  <a:cubicBezTo>
                    <a:pt x="3034" y="9813"/>
                    <a:pt x="3034" y="10567"/>
                    <a:pt x="3076" y="11236"/>
                  </a:cubicBezTo>
                  <a:cubicBezTo>
                    <a:pt x="3097" y="11550"/>
                    <a:pt x="3097" y="11864"/>
                    <a:pt x="3118" y="12115"/>
                  </a:cubicBezTo>
                  <a:cubicBezTo>
                    <a:pt x="3139" y="12387"/>
                    <a:pt x="3180" y="12617"/>
                    <a:pt x="3201" y="12805"/>
                  </a:cubicBezTo>
                  <a:cubicBezTo>
                    <a:pt x="3243" y="13161"/>
                    <a:pt x="3285" y="13391"/>
                    <a:pt x="3285" y="13391"/>
                  </a:cubicBezTo>
                  <a:cubicBezTo>
                    <a:pt x="3285" y="13391"/>
                    <a:pt x="3306" y="13600"/>
                    <a:pt x="3390" y="13998"/>
                  </a:cubicBezTo>
                  <a:cubicBezTo>
                    <a:pt x="3452" y="14354"/>
                    <a:pt x="3557" y="14919"/>
                    <a:pt x="3724" y="15546"/>
                  </a:cubicBezTo>
                  <a:cubicBezTo>
                    <a:pt x="4038" y="16802"/>
                    <a:pt x="4582" y="18455"/>
                    <a:pt x="5064" y="20066"/>
                  </a:cubicBezTo>
                  <a:cubicBezTo>
                    <a:pt x="5210" y="20589"/>
                    <a:pt x="5336" y="21091"/>
                    <a:pt x="5440" y="21614"/>
                  </a:cubicBezTo>
                  <a:cubicBezTo>
                    <a:pt x="5126" y="21112"/>
                    <a:pt x="4812" y="20568"/>
                    <a:pt x="4540" y="20003"/>
                  </a:cubicBezTo>
                  <a:cubicBezTo>
                    <a:pt x="3829" y="18790"/>
                    <a:pt x="3180" y="17555"/>
                    <a:pt x="2699" y="16613"/>
                  </a:cubicBezTo>
                  <a:cubicBezTo>
                    <a:pt x="2239" y="15672"/>
                    <a:pt x="1946" y="15044"/>
                    <a:pt x="1946" y="15044"/>
                  </a:cubicBezTo>
                  <a:cubicBezTo>
                    <a:pt x="1946" y="15044"/>
                    <a:pt x="1862" y="14877"/>
                    <a:pt x="1758" y="14605"/>
                  </a:cubicBezTo>
                  <a:cubicBezTo>
                    <a:pt x="1632" y="14312"/>
                    <a:pt x="1465" y="13914"/>
                    <a:pt x="1318" y="13412"/>
                  </a:cubicBezTo>
                  <a:cubicBezTo>
                    <a:pt x="983" y="12450"/>
                    <a:pt x="628" y="11111"/>
                    <a:pt x="628" y="9709"/>
                  </a:cubicBezTo>
                  <a:cubicBezTo>
                    <a:pt x="607" y="8328"/>
                    <a:pt x="816" y="6905"/>
                    <a:pt x="1004" y="5859"/>
                  </a:cubicBezTo>
                  <a:cubicBezTo>
                    <a:pt x="1193" y="4813"/>
                    <a:pt x="1318" y="4102"/>
                    <a:pt x="1318" y="4101"/>
                  </a:cubicBezTo>
                  <a:lnTo>
                    <a:pt x="1318" y="4101"/>
                  </a:lnTo>
                  <a:cubicBezTo>
                    <a:pt x="1318" y="4102"/>
                    <a:pt x="1109" y="4792"/>
                    <a:pt x="816" y="5817"/>
                  </a:cubicBezTo>
                  <a:cubicBezTo>
                    <a:pt x="523" y="6821"/>
                    <a:pt x="188" y="8223"/>
                    <a:pt x="63" y="9646"/>
                  </a:cubicBezTo>
                  <a:cubicBezTo>
                    <a:pt x="0" y="10378"/>
                    <a:pt x="0" y="11111"/>
                    <a:pt x="63" y="11801"/>
                  </a:cubicBezTo>
                  <a:cubicBezTo>
                    <a:pt x="147" y="12471"/>
                    <a:pt x="251" y="13098"/>
                    <a:pt x="377" y="13663"/>
                  </a:cubicBezTo>
                  <a:cubicBezTo>
                    <a:pt x="502" y="14186"/>
                    <a:pt x="628" y="14626"/>
                    <a:pt x="732" y="14940"/>
                  </a:cubicBezTo>
                  <a:lnTo>
                    <a:pt x="900" y="15400"/>
                  </a:lnTo>
                  <a:cubicBezTo>
                    <a:pt x="900" y="15400"/>
                    <a:pt x="1130" y="16090"/>
                    <a:pt x="1527" y="17116"/>
                  </a:cubicBezTo>
                  <a:cubicBezTo>
                    <a:pt x="1925" y="18099"/>
                    <a:pt x="2469" y="19438"/>
                    <a:pt x="3034" y="20735"/>
                  </a:cubicBezTo>
                  <a:cubicBezTo>
                    <a:pt x="3620" y="22054"/>
                    <a:pt x="4248" y="23330"/>
                    <a:pt x="4750" y="24292"/>
                  </a:cubicBezTo>
                  <a:cubicBezTo>
                    <a:pt x="5022" y="24878"/>
                    <a:pt x="5273" y="25318"/>
                    <a:pt x="5398" y="25590"/>
                  </a:cubicBezTo>
                  <a:lnTo>
                    <a:pt x="9374" y="25590"/>
                  </a:lnTo>
                  <a:cubicBezTo>
                    <a:pt x="9604" y="25276"/>
                    <a:pt x="9918" y="24920"/>
                    <a:pt x="10294" y="24585"/>
                  </a:cubicBezTo>
                  <a:cubicBezTo>
                    <a:pt x="10818" y="24146"/>
                    <a:pt x="11383" y="23707"/>
                    <a:pt x="11822" y="23393"/>
                  </a:cubicBezTo>
                  <a:cubicBezTo>
                    <a:pt x="12282" y="23079"/>
                    <a:pt x="12596" y="22870"/>
                    <a:pt x="12596" y="22870"/>
                  </a:cubicBezTo>
                  <a:lnTo>
                    <a:pt x="13370" y="22347"/>
                  </a:lnTo>
                  <a:cubicBezTo>
                    <a:pt x="13851" y="22033"/>
                    <a:pt x="14437" y="21572"/>
                    <a:pt x="15023" y="21091"/>
                  </a:cubicBezTo>
                  <a:cubicBezTo>
                    <a:pt x="15588" y="20568"/>
                    <a:pt x="16090" y="20003"/>
                    <a:pt x="16404" y="19522"/>
                  </a:cubicBezTo>
                  <a:cubicBezTo>
                    <a:pt x="16467" y="19459"/>
                    <a:pt x="16488" y="19417"/>
                    <a:pt x="16509" y="19354"/>
                  </a:cubicBezTo>
                  <a:lnTo>
                    <a:pt x="16592" y="19208"/>
                  </a:lnTo>
                  <a:cubicBezTo>
                    <a:pt x="16634" y="19103"/>
                    <a:pt x="16697" y="19020"/>
                    <a:pt x="16718" y="18936"/>
                  </a:cubicBezTo>
                  <a:cubicBezTo>
                    <a:pt x="16802" y="18790"/>
                    <a:pt x="16823" y="18706"/>
                    <a:pt x="16823" y="18706"/>
                  </a:cubicBezTo>
                  <a:lnTo>
                    <a:pt x="16823" y="18706"/>
                  </a:lnTo>
                  <a:cubicBezTo>
                    <a:pt x="16823" y="18706"/>
                    <a:pt x="16781" y="18790"/>
                    <a:pt x="16676" y="18915"/>
                  </a:cubicBezTo>
                  <a:cubicBezTo>
                    <a:pt x="16613" y="18957"/>
                    <a:pt x="16572" y="19041"/>
                    <a:pt x="16488" y="19145"/>
                  </a:cubicBezTo>
                  <a:cubicBezTo>
                    <a:pt x="16467" y="19208"/>
                    <a:pt x="16404" y="19229"/>
                    <a:pt x="16383" y="19271"/>
                  </a:cubicBezTo>
                  <a:cubicBezTo>
                    <a:pt x="16320" y="19334"/>
                    <a:pt x="16279" y="19354"/>
                    <a:pt x="16258" y="19417"/>
                  </a:cubicBezTo>
                  <a:cubicBezTo>
                    <a:pt x="15881" y="19836"/>
                    <a:pt x="15274" y="20254"/>
                    <a:pt x="14688" y="20631"/>
                  </a:cubicBezTo>
                  <a:cubicBezTo>
                    <a:pt x="14061" y="21007"/>
                    <a:pt x="13391" y="21321"/>
                    <a:pt x="12910" y="21531"/>
                  </a:cubicBezTo>
                  <a:cubicBezTo>
                    <a:pt x="12408" y="21740"/>
                    <a:pt x="12073" y="21886"/>
                    <a:pt x="12073" y="21886"/>
                  </a:cubicBezTo>
                  <a:cubicBezTo>
                    <a:pt x="12073" y="21886"/>
                    <a:pt x="11927" y="21949"/>
                    <a:pt x="11759" y="22033"/>
                  </a:cubicBezTo>
                  <a:cubicBezTo>
                    <a:pt x="11864" y="21928"/>
                    <a:pt x="11968" y="21844"/>
                    <a:pt x="12073" y="21740"/>
                  </a:cubicBezTo>
                  <a:cubicBezTo>
                    <a:pt x="13119" y="20798"/>
                    <a:pt x="14019" y="19773"/>
                    <a:pt x="14647" y="18957"/>
                  </a:cubicBezTo>
                  <a:cubicBezTo>
                    <a:pt x="14960" y="18538"/>
                    <a:pt x="15232" y="18204"/>
                    <a:pt x="15379" y="17973"/>
                  </a:cubicBezTo>
                  <a:lnTo>
                    <a:pt x="15651" y="17576"/>
                  </a:lnTo>
                  <a:cubicBezTo>
                    <a:pt x="15651" y="17576"/>
                    <a:pt x="16048" y="17011"/>
                    <a:pt x="16530" y="16111"/>
                  </a:cubicBezTo>
                  <a:cubicBezTo>
                    <a:pt x="17053" y="15232"/>
                    <a:pt x="17639" y="13998"/>
                    <a:pt x="18099" y="12722"/>
                  </a:cubicBezTo>
                  <a:cubicBezTo>
                    <a:pt x="18580" y="11424"/>
                    <a:pt x="18894" y="10127"/>
                    <a:pt x="19082" y="9123"/>
                  </a:cubicBezTo>
                  <a:cubicBezTo>
                    <a:pt x="19124" y="8872"/>
                    <a:pt x="19145" y="8662"/>
                    <a:pt x="19187" y="8453"/>
                  </a:cubicBezTo>
                  <a:cubicBezTo>
                    <a:pt x="19208" y="8244"/>
                    <a:pt x="19229" y="8056"/>
                    <a:pt x="19229" y="7930"/>
                  </a:cubicBezTo>
                  <a:cubicBezTo>
                    <a:pt x="19250" y="7637"/>
                    <a:pt x="19292" y="7491"/>
                    <a:pt x="19292" y="7491"/>
                  </a:cubicBezTo>
                  <a:lnTo>
                    <a:pt x="19292" y="7491"/>
                  </a:lnTo>
                  <a:cubicBezTo>
                    <a:pt x="19292" y="7491"/>
                    <a:pt x="19187" y="7637"/>
                    <a:pt x="19103" y="7930"/>
                  </a:cubicBezTo>
                  <a:cubicBezTo>
                    <a:pt x="19082" y="8056"/>
                    <a:pt x="19020" y="8244"/>
                    <a:pt x="18999" y="8453"/>
                  </a:cubicBezTo>
                  <a:cubicBezTo>
                    <a:pt x="18957" y="8662"/>
                    <a:pt x="18894" y="8872"/>
                    <a:pt x="18810" y="9102"/>
                  </a:cubicBezTo>
                  <a:cubicBezTo>
                    <a:pt x="18559" y="10085"/>
                    <a:pt x="18078" y="11341"/>
                    <a:pt x="17513" y="12512"/>
                  </a:cubicBezTo>
                  <a:cubicBezTo>
                    <a:pt x="16927" y="13705"/>
                    <a:pt x="16258" y="14835"/>
                    <a:pt x="15672" y="15630"/>
                  </a:cubicBezTo>
                  <a:cubicBezTo>
                    <a:pt x="15107" y="16425"/>
                    <a:pt x="14688" y="16927"/>
                    <a:pt x="14688" y="16927"/>
                  </a:cubicBezTo>
                  <a:cubicBezTo>
                    <a:pt x="14688" y="16927"/>
                    <a:pt x="14584" y="17053"/>
                    <a:pt x="14396" y="17262"/>
                  </a:cubicBezTo>
                  <a:cubicBezTo>
                    <a:pt x="14207" y="17492"/>
                    <a:pt x="13935" y="17785"/>
                    <a:pt x="13621" y="18120"/>
                  </a:cubicBezTo>
                  <a:cubicBezTo>
                    <a:pt x="13056" y="18685"/>
                    <a:pt x="12366" y="19354"/>
                    <a:pt x="11550" y="19982"/>
                  </a:cubicBezTo>
                  <a:cubicBezTo>
                    <a:pt x="11864" y="19396"/>
                    <a:pt x="12157" y="18810"/>
                    <a:pt x="12366" y="18308"/>
                  </a:cubicBezTo>
                  <a:cubicBezTo>
                    <a:pt x="12575" y="17869"/>
                    <a:pt x="12701" y="17492"/>
                    <a:pt x="12826" y="17241"/>
                  </a:cubicBezTo>
                  <a:cubicBezTo>
                    <a:pt x="12931" y="16969"/>
                    <a:pt x="12994" y="16823"/>
                    <a:pt x="12994" y="16823"/>
                  </a:cubicBezTo>
                  <a:cubicBezTo>
                    <a:pt x="12994" y="16823"/>
                    <a:pt x="13224" y="16216"/>
                    <a:pt x="13538" y="15337"/>
                  </a:cubicBezTo>
                  <a:cubicBezTo>
                    <a:pt x="13851" y="14416"/>
                    <a:pt x="14207" y="13182"/>
                    <a:pt x="14500" y="11947"/>
                  </a:cubicBezTo>
                  <a:cubicBezTo>
                    <a:pt x="14793" y="10734"/>
                    <a:pt x="15002" y="9478"/>
                    <a:pt x="15107" y="8537"/>
                  </a:cubicBezTo>
                  <a:cubicBezTo>
                    <a:pt x="15149" y="8056"/>
                    <a:pt x="15212" y="7658"/>
                    <a:pt x="15232" y="7386"/>
                  </a:cubicBezTo>
                  <a:cubicBezTo>
                    <a:pt x="15253" y="7096"/>
                    <a:pt x="15294" y="6929"/>
                    <a:pt x="15295" y="6926"/>
                  </a:cubicBezTo>
                  <a:lnTo>
                    <a:pt x="15295" y="6926"/>
                  </a:lnTo>
                  <a:cubicBezTo>
                    <a:pt x="15294" y="6929"/>
                    <a:pt x="15253" y="7095"/>
                    <a:pt x="15212" y="7344"/>
                  </a:cubicBezTo>
                  <a:cubicBezTo>
                    <a:pt x="15149" y="7616"/>
                    <a:pt x="15086" y="8014"/>
                    <a:pt x="14940" y="8474"/>
                  </a:cubicBezTo>
                  <a:cubicBezTo>
                    <a:pt x="14730" y="9395"/>
                    <a:pt x="14396" y="10587"/>
                    <a:pt x="13977" y="11801"/>
                  </a:cubicBezTo>
                  <a:cubicBezTo>
                    <a:pt x="13559" y="12973"/>
                    <a:pt x="13056" y="14124"/>
                    <a:pt x="12680" y="14981"/>
                  </a:cubicBezTo>
                  <a:cubicBezTo>
                    <a:pt x="12282" y="15839"/>
                    <a:pt x="11968" y="16383"/>
                    <a:pt x="11968" y="16383"/>
                  </a:cubicBezTo>
                  <a:cubicBezTo>
                    <a:pt x="11968" y="16383"/>
                    <a:pt x="11885" y="16509"/>
                    <a:pt x="11759" y="16739"/>
                  </a:cubicBezTo>
                  <a:cubicBezTo>
                    <a:pt x="11634" y="16969"/>
                    <a:pt x="11445" y="17325"/>
                    <a:pt x="11215" y="17701"/>
                  </a:cubicBezTo>
                  <a:cubicBezTo>
                    <a:pt x="10734" y="18518"/>
                    <a:pt x="10085" y="19564"/>
                    <a:pt x="9353" y="20568"/>
                  </a:cubicBezTo>
                  <a:lnTo>
                    <a:pt x="8955" y="21112"/>
                  </a:lnTo>
                  <a:cubicBezTo>
                    <a:pt x="9018" y="20945"/>
                    <a:pt x="9060" y="20798"/>
                    <a:pt x="9081" y="20673"/>
                  </a:cubicBezTo>
                  <a:cubicBezTo>
                    <a:pt x="9458" y="19543"/>
                    <a:pt x="9918" y="18413"/>
                    <a:pt x="10232" y="17555"/>
                  </a:cubicBezTo>
                  <a:cubicBezTo>
                    <a:pt x="10399" y="17116"/>
                    <a:pt x="10525" y="16739"/>
                    <a:pt x="10608" y="16509"/>
                  </a:cubicBezTo>
                  <a:cubicBezTo>
                    <a:pt x="10692" y="16237"/>
                    <a:pt x="10734" y="16090"/>
                    <a:pt x="10734" y="16090"/>
                  </a:cubicBezTo>
                  <a:cubicBezTo>
                    <a:pt x="10734" y="16090"/>
                    <a:pt x="10797" y="15923"/>
                    <a:pt x="10859" y="15672"/>
                  </a:cubicBezTo>
                  <a:cubicBezTo>
                    <a:pt x="10943" y="15400"/>
                    <a:pt x="11048" y="15044"/>
                    <a:pt x="11152" y="14563"/>
                  </a:cubicBezTo>
                  <a:cubicBezTo>
                    <a:pt x="11383" y="13663"/>
                    <a:pt x="11592" y="12450"/>
                    <a:pt x="11759" y="11257"/>
                  </a:cubicBezTo>
                  <a:cubicBezTo>
                    <a:pt x="11906" y="10043"/>
                    <a:pt x="12010" y="8809"/>
                    <a:pt x="12073" y="7909"/>
                  </a:cubicBezTo>
                  <a:cubicBezTo>
                    <a:pt x="12115" y="6989"/>
                    <a:pt x="12178" y="6382"/>
                    <a:pt x="12178" y="6382"/>
                  </a:cubicBezTo>
                  <a:lnTo>
                    <a:pt x="12178" y="6382"/>
                  </a:lnTo>
                  <a:cubicBezTo>
                    <a:pt x="12178" y="6382"/>
                    <a:pt x="12073" y="6989"/>
                    <a:pt x="11906" y="7867"/>
                  </a:cubicBezTo>
                  <a:cubicBezTo>
                    <a:pt x="11759" y="8767"/>
                    <a:pt x="11529" y="9960"/>
                    <a:pt x="11236" y="11152"/>
                  </a:cubicBezTo>
                  <a:cubicBezTo>
                    <a:pt x="10943" y="12324"/>
                    <a:pt x="10608" y="13475"/>
                    <a:pt x="10294" y="14312"/>
                  </a:cubicBezTo>
                  <a:cubicBezTo>
                    <a:pt x="10127" y="14730"/>
                    <a:pt x="10002" y="15065"/>
                    <a:pt x="9897" y="15295"/>
                  </a:cubicBezTo>
                  <a:cubicBezTo>
                    <a:pt x="9792" y="15546"/>
                    <a:pt x="9750" y="15672"/>
                    <a:pt x="9750" y="15672"/>
                  </a:cubicBezTo>
                  <a:cubicBezTo>
                    <a:pt x="9750" y="15672"/>
                    <a:pt x="9688" y="15797"/>
                    <a:pt x="9562" y="16028"/>
                  </a:cubicBezTo>
                  <a:cubicBezTo>
                    <a:pt x="9458" y="16279"/>
                    <a:pt x="9290" y="16613"/>
                    <a:pt x="9081" y="17011"/>
                  </a:cubicBezTo>
                  <a:cubicBezTo>
                    <a:pt x="8830" y="17492"/>
                    <a:pt x="8516" y="18099"/>
                    <a:pt x="8181" y="18748"/>
                  </a:cubicBezTo>
                  <a:cubicBezTo>
                    <a:pt x="8223" y="18329"/>
                    <a:pt x="8307" y="17911"/>
                    <a:pt x="8349" y="17576"/>
                  </a:cubicBezTo>
                  <a:cubicBezTo>
                    <a:pt x="8432" y="17137"/>
                    <a:pt x="8537" y="16739"/>
                    <a:pt x="8600" y="16488"/>
                  </a:cubicBezTo>
                  <a:cubicBezTo>
                    <a:pt x="8662" y="16216"/>
                    <a:pt x="8704" y="16069"/>
                    <a:pt x="8704" y="16069"/>
                  </a:cubicBezTo>
                  <a:cubicBezTo>
                    <a:pt x="8704" y="16069"/>
                    <a:pt x="8851" y="15463"/>
                    <a:pt x="9123" y="14542"/>
                  </a:cubicBezTo>
                  <a:cubicBezTo>
                    <a:pt x="9374" y="13621"/>
                    <a:pt x="9750" y="12408"/>
                    <a:pt x="9981" y="11152"/>
                  </a:cubicBezTo>
                  <a:cubicBezTo>
                    <a:pt x="10106" y="10525"/>
                    <a:pt x="10190" y="9855"/>
                    <a:pt x="10211" y="9269"/>
                  </a:cubicBezTo>
                  <a:cubicBezTo>
                    <a:pt x="10211" y="8955"/>
                    <a:pt x="10232" y="8662"/>
                    <a:pt x="10211" y="8390"/>
                  </a:cubicBezTo>
                  <a:cubicBezTo>
                    <a:pt x="10211" y="8265"/>
                    <a:pt x="10190" y="8139"/>
                    <a:pt x="10190" y="8014"/>
                  </a:cubicBezTo>
                  <a:cubicBezTo>
                    <a:pt x="10148" y="7867"/>
                    <a:pt x="10148" y="7742"/>
                    <a:pt x="10127" y="7637"/>
                  </a:cubicBezTo>
                  <a:cubicBezTo>
                    <a:pt x="10106" y="7407"/>
                    <a:pt x="10043" y="7198"/>
                    <a:pt x="10022" y="6989"/>
                  </a:cubicBezTo>
                  <a:cubicBezTo>
                    <a:pt x="10002" y="6884"/>
                    <a:pt x="9981" y="6800"/>
                    <a:pt x="9981" y="6717"/>
                  </a:cubicBezTo>
                  <a:cubicBezTo>
                    <a:pt x="9939" y="6654"/>
                    <a:pt x="9918" y="6570"/>
                    <a:pt x="9897" y="6507"/>
                  </a:cubicBezTo>
                  <a:cubicBezTo>
                    <a:pt x="9813" y="6256"/>
                    <a:pt x="9771" y="6089"/>
                    <a:pt x="9771" y="6089"/>
                  </a:cubicBezTo>
                  <a:lnTo>
                    <a:pt x="9771" y="6089"/>
                  </a:lnTo>
                  <a:cubicBezTo>
                    <a:pt x="9771" y="6089"/>
                    <a:pt x="9792" y="6256"/>
                    <a:pt x="9834" y="6507"/>
                  </a:cubicBezTo>
                  <a:cubicBezTo>
                    <a:pt x="9876" y="6591"/>
                    <a:pt x="9876" y="6654"/>
                    <a:pt x="9897" y="6758"/>
                  </a:cubicBezTo>
                  <a:cubicBezTo>
                    <a:pt x="9897" y="6821"/>
                    <a:pt x="9918" y="6947"/>
                    <a:pt x="9918" y="7010"/>
                  </a:cubicBezTo>
                  <a:cubicBezTo>
                    <a:pt x="9939" y="7198"/>
                    <a:pt x="9981" y="7407"/>
                    <a:pt x="9981" y="7637"/>
                  </a:cubicBezTo>
                  <a:lnTo>
                    <a:pt x="9981" y="8014"/>
                  </a:lnTo>
                  <a:cubicBezTo>
                    <a:pt x="9981" y="8139"/>
                    <a:pt x="9939" y="8265"/>
                    <a:pt x="9939" y="8390"/>
                  </a:cubicBezTo>
                  <a:cubicBezTo>
                    <a:pt x="9939" y="8662"/>
                    <a:pt x="9897" y="8955"/>
                    <a:pt x="9834" y="9227"/>
                  </a:cubicBezTo>
                  <a:cubicBezTo>
                    <a:pt x="9750" y="9813"/>
                    <a:pt x="9604" y="10420"/>
                    <a:pt x="9416" y="11006"/>
                  </a:cubicBezTo>
                  <a:cubicBezTo>
                    <a:pt x="9060" y="12219"/>
                    <a:pt x="8558" y="13370"/>
                    <a:pt x="8223" y="14249"/>
                  </a:cubicBezTo>
                  <a:cubicBezTo>
                    <a:pt x="7846" y="15149"/>
                    <a:pt x="7637" y="15756"/>
                    <a:pt x="7637" y="15756"/>
                  </a:cubicBezTo>
                  <a:cubicBezTo>
                    <a:pt x="7637" y="15756"/>
                    <a:pt x="7637" y="15777"/>
                    <a:pt x="7616" y="15797"/>
                  </a:cubicBezTo>
                  <a:lnTo>
                    <a:pt x="7428" y="14542"/>
                  </a:lnTo>
                  <a:cubicBezTo>
                    <a:pt x="7428" y="14542"/>
                    <a:pt x="7323" y="13872"/>
                    <a:pt x="7198" y="12847"/>
                  </a:cubicBezTo>
                  <a:cubicBezTo>
                    <a:pt x="7072" y="11822"/>
                    <a:pt x="6863" y="10462"/>
                    <a:pt x="6696" y="9102"/>
                  </a:cubicBezTo>
                  <a:cubicBezTo>
                    <a:pt x="6549" y="7742"/>
                    <a:pt x="6486" y="6382"/>
                    <a:pt x="6633" y="5377"/>
                  </a:cubicBezTo>
                  <a:cubicBezTo>
                    <a:pt x="6675" y="4875"/>
                    <a:pt x="6779" y="4457"/>
                    <a:pt x="6863" y="4143"/>
                  </a:cubicBezTo>
                  <a:cubicBezTo>
                    <a:pt x="6946" y="3852"/>
                    <a:pt x="6988" y="3706"/>
                    <a:pt x="6989" y="3704"/>
                  </a:cubicBezTo>
                  <a:lnTo>
                    <a:pt x="6989" y="3704"/>
                  </a:lnTo>
                  <a:cubicBezTo>
                    <a:pt x="6988" y="3706"/>
                    <a:pt x="6946" y="3852"/>
                    <a:pt x="6800" y="4143"/>
                  </a:cubicBezTo>
                  <a:cubicBezTo>
                    <a:pt x="6696" y="4436"/>
                    <a:pt x="6570" y="4854"/>
                    <a:pt x="6465" y="5336"/>
                  </a:cubicBezTo>
                  <a:cubicBezTo>
                    <a:pt x="6235" y="6361"/>
                    <a:pt x="6131" y="7742"/>
                    <a:pt x="6152" y="9144"/>
                  </a:cubicBezTo>
                  <a:cubicBezTo>
                    <a:pt x="6173" y="10525"/>
                    <a:pt x="6256" y="11885"/>
                    <a:pt x="6277" y="12931"/>
                  </a:cubicBezTo>
                  <a:cubicBezTo>
                    <a:pt x="6340" y="13956"/>
                    <a:pt x="6361" y="14647"/>
                    <a:pt x="6361" y="14647"/>
                  </a:cubicBezTo>
                  <a:lnTo>
                    <a:pt x="6549" y="19417"/>
                  </a:lnTo>
                  <a:cubicBezTo>
                    <a:pt x="5942" y="17827"/>
                    <a:pt x="5315" y="16321"/>
                    <a:pt x="4917" y="15149"/>
                  </a:cubicBezTo>
                  <a:cubicBezTo>
                    <a:pt x="4708" y="14542"/>
                    <a:pt x="4582" y="14061"/>
                    <a:pt x="4478" y="13705"/>
                  </a:cubicBezTo>
                  <a:cubicBezTo>
                    <a:pt x="4373" y="13370"/>
                    <a:pt x="4352" y="13161"/>
                    <a:pt x="4352" y="13161"/>
                  </a:cubicBezTo>
                  <a:cubicBezTo>
                    <a:pt x="4352" y="13161"/>
                    <a:pt x="4289" y="12952"/>
                    <a:pt x="4227" y="12617"/>
                  </a:cubicBezTo>
                  <a:cubicBezTo>
                    <a:pt x="4164" y="12429"/>
                    <a:pt x="4143" y="12219"/>
                    <a:pt x="4080" y="11968"/>
                  </a:cubicBezTo>
                  <a:cubicBezTo>
                    <a:pt x="4038" y="11696"/>
                    <a:pt x="3976" y="11445"/>
                    <a:pt x="3955" y="11131"/>
                  </a:cubicBezTo>
                  <a:cubicBezTo>
                    <a:pt x="3850" y="10504"/>
                    <a:pt x="3808" y="9771"/>
                    <a:pt x="3766" y="8997"/>
                  </a:cubicBezTo>
                  <a:cubicBezTo>
                    <a:pt x="3745" y="8223"/>
                    <a:pt x="3766" y="7386"/>
                    <a:pt x="3850" y="6549"/>
                  </a:cubicBezTo>
                  <a:cubicBezTo>
                    <a:pt x="3976" y="4875"/>
                    <a:pt x="4373" y="3201"/>
                    <a:pt x="4771" y="1988"/>
                  </a:cubicBezTo>
                  <a:cubicBezTo>
                    <a:pt x="4854" y="1674"/>
                    <a:pt x="4980" y="1423"/>
                    <a:pt x="5064" y="1193"/>
                  </a:cubicBezTo>
                  <a:cubicBezTo>
                    <a:pt x="5126" y="942"/>
                    <a:pt x="5210" y="732"/>
                    <a:pt x="5294" y="565"/>
                  </a:cubicBezTo>
                  <a:cubicBezTo>
                    <a:pt x="5419" y="210"/>
                    <a:pt x="5524" y="0"/>
                    <a:pt x="5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 flipH="1">
              <a:off x="5139175" y="4503750"/>
              <a:ext cx="482300" cy="639750"/>
            </a:xfrm>
            <a:custGeom>
              <a:rect b="b" l="l" r="r" t="t"/>
              <a:pathLst>
                <a:path extrusionOk="0" h="25590" w="19292">
                  <a:moveTo>
                    <a:pt x="5524" y="0"/>
                  </a:moveTo>
                  <a:lnTo>
                    <a:pt x="5524" y="0"/>
                  </a:lnTo>
                  <a:cubicBezTo>
                    <a:pt x="5524" y="0"/>
                    <a:pt x="5419" y="189"/>
                    <a:pt x="5273" y="523"/>
                  </a:cubicBezTo>
                  <a:cubicBezTo>
                    <a:pt x="5189" y="691"/>
                    <a:pt x="5084" y="900"/>
                    <a:pt x="4980" y="1130"/>
                  </a:cubicBezTo>
                  <a:cubicBezTo>
                    <a:pt x="4875" y="1360"/>
                    <a:pt x="4750" y="1632"/>
                    <a:pt x="4645" y="1946"/>
                  </a:cubicBezTo>
                  <a:cubicBezTo>
                    <a:pt x="4143" y="3118"/>
                    <a:pt x="3620" y="4771"/>
                    <a:pt x="3348" y="6465"/>
                  </a:cubicBezTo>
                  <a:cubicBezTo>
                    <a:pt x="3201" y="7323"/>
                    <a:pt x="3118" y="8160"/>
                    <a:pt x="3076" y="8997"/>
                  </a:cubicBezTo>
                  <a:cubicBezTo>
                    <a:pt x="3034" y="9813"/>
                    <a:pt x="3034" y="10567"/>
                    <a:pt x="3076" y="11236"/>
                  </a:cubicBezTo>
                  <a:cubicBezTo>
                    <a:pt x="3097" y="11550"/>
                    <a:pt x="3097" y="11864"/>
                    <a:pt x="3118" y="12115"/>
                  </a:cubicBezTo>
                  <a:cubicBezTo>
                    <a:pt x="3139" y="12387"/>
                    <a:pt x="3180" y="12617"/>
                    <a:pt x="3201" y="12805"/>
                  </a:cubicBezTo>
                  <a:cubicBezTo>
                    <a:pt x="3243" y="13161"/>
                    <a:pt x="3285" y="13391"/>
                    <a:pt x="3285" y="13391"/>
                  </a:cubicBezTo>
                  <a:cubicBezTo>
                    <a:pt x="3285" y="13391"/>
                    <a:pt x="3306" y="13600"/>
                    <a:pt x="3390" y="13998"/>
                  </a:cubicBezTo>
                  <a:cubicBezTo>
                    <a:pt x="3452" y="14354"/>
                    <a:pt x="3557" y="14919"/>
                    <a:pt x="3724" y="15546"/>
                  </a:cubicBezTo>
                  <a:cubicBezTo>
                    <a:pt x="4038" y="16802"/>
                    <a:pt x="4582" y="18455"/>
                    <a:pt x="5064" y="20066"/>
                  </a:cubicBezTo>
                  <a:cubicBezTo>
                    <a:pt x="5210" y="20589"/>
                    <a:pt x="5336" y="21091"/>
                    <a:pt x="5440" y="21614"/>
                  </a:cubicBezTo>
                  <a:cubicBezTo>
                    <a:pt x="5126" y="21112"/>
                    <a:pt x="4812" y="20568"/>
                    <a:pt x="4540" y="20003"/>
                  </a:cubicBezTo>
                  <a:cubicBezTo>
                    <a:pt x="3829" y="18790"/>
                    <a:pt x="3180" y="17555"/>
                    <a:pt x="2699" y="16613"/>
                  </a:cubicBezTo>
                  <a:cubicBezTo>
                    <a:pt x="2239" y="15672"/>
                    <a:pt x="1946" y="15044"/>
                    <a:pt x="1946" y="15044"/>
                  </a:cubicBezTo>
                  <a:cubicBezTo>
                    <a:pt x="1946" y="15044"/>
                    <a:pt x="1862" y="14877"/>
                    <a:pt x="1758" y="14605"/>
                  </a:cubicBezTo>
                  <a:cubicBezTo>
                    <a:pt x="1632" y="14312"/>
                    <a:pt x="1465" y="13914"/>
                    <a:pt x="1318" y="13412"/>
                  </a:cubicBezTo>
                  <a:cubicBezTo>
                    <a:pt x="983" y="12450"/>
                    <a:pt x="628" y="11111"/>
                    <a:pt x="628" y="9709"/>
                  </a:cubicBezTo>
                  <a:cubicBezTo>
                    <a:pt x="607" y="8328"/>
                    <a:pt x="816" y="6905"/>
                    <a:pt x="1004" y="5859"/>
                  </a:cubicBezTo>
                  <a:cubicBezTo>
                    <a:pt x="1193" y="4813"/>
                    <a:pt x="1318" y="4102"/>
                    <a:pt x="1318" y="4101"/>
                  </a:cubicBezTo>
                  <a:lnTo>
                    <a:pt x="1318" y="4101"/>
                  </a:lnTo>
                  <a:cubicBezTo>
                    <a:pt x="1318" y="4102"/>
                    <a:pt x="1109" y="4792"/>
                    <a:pt x="816" y="5817"/>
                  </a:cubicBezTo>
                  <a:cubicBezTo>
                    <a:pt x="523" y="6821"/>
                    <a:pt x="188" y="8223"/>
                    <a:pt x="63" y="9646"/>
                  </a:cubicBezTo>
                  <a:cubicBezTo>
                    <a:pt x="0" y="10378"/>
                    <a:pt x="0" y="11111"/>
                    <a:pt x="63" y="11801"/>
                  </a:cubicBezTo>
                  <a:cubicBezTo>
                    <a:pt x="147" y="12471"/>
                    <a:pt x="251" y="13098"/>
                    <a:pt x="377" y="13663"/>
                  </a:cubicBezTo>
                  <a:cubicBezTo>
                    <a:pt x="502" y="14186"/>
                    <a:pt x="628" y="14626"/>
                    <a:pt x="732" y="14940"/>
                  </a:cubicBezTo>
                  <a:lnTo>
                    <a:pt x="900" y="15400"/>
                  </a:lnTo>
                  <a:cubicBezTo>
                    <a:pt x="900" y="15400"/>
                    <a:pt x="1130" y="16090"/>
                    <a:pt x="1527" y="17116"/>
                  </a:cubicBezTo>
                  <a:cubicBezTo>
                    <a:pt x="1925" y="18099"/>
                    <a:pt x="2469" y="19438"/>
                    <a:pt x="3034" y="20735"/>
                  </a:cubicBezTo>
                  <a:cubicBezTo>
                    <a:pt x="3620" y="22054"/>
                    <a:pt x="4248" y="23330"/>
                    <a:pt x="4750" y="24292"/>
                  </a:cubicBezTo>
                  <a:cubicBezTo>
                    <a:pt x="5022" y="24878"/>
                    <a:pt x="5273" y="25318"/>
                    <a:pt x="5398" y="25590"/>
                  </a:cubicBezTo>
                  <a:lnTo>
                    <a:pt x="9374" y="25590"/>
                  </a:lnTo>
                  <a:cubicBezTo>
                    <a:pt x="9604" y="25276"/>
                    <a:pt x="9918" y="24920"/>
                    <a:pt x="10294" y="24585"/>
                  </a:cubicBezTo>
                  <a:cubicBezTo>
                    <a:pt x="10818" y="24146"/>
                    <a:pt x="11383" y="23707"/>
                    <a:pt x="11822" y="23393"/>
                  </a:cubicBezTo>
                  <a:cubicBezTo>
                    <a:pt x="12282" y="23079"/>
                    <a:pt x="12596" y="22870"/>
                    <a:pt x="12596" y="22870"/>
                  </a:cubicBezTo>
                  <a:lnTo>
                    <a:pt x="13370" y="22347"/>
                  </a:lnTo>
                  <a:cubicBezTo>
                    <a:pt x="13851" y="22033"/>
                    <a:pt x="14437" y="21572"/>
                    <a:pt x="15023" y="21091"/>
                  </a:cubicBezTo>
                  <a:cubicBezTo>
                    <a:pt x="15588" y="20568"/>
                    <a:pt x="16090" y="20003"/>
                    <a:pt x="16404" y="19522"/>
                  </a:cubicBezTo>
                  <a:cubicBezTo>
                    <a:pt x="16467" y="19459"/>
                    <a:pt x="16488" y="19417"/>
                    <a:pt x="16509" y="19354"/>
                  </a:cubicBezTo>
                  <a:lnTo>
                    <a:pt x="16592" y="19208"/>
                  </a:lnTo>
                  <a:cubicBezTo>
                    <a:pt x="16634" y="19103"/>
                    <a:pt x="16697" y="19020"/>
                    <a:pt x="16718" y="18936"/>
                  </a:cubicBezTo>
                  <a:cubicBezTo>
                    <a:pt x="16802" y="18790"/>
                    <a:pt x="16823" y="18706"/>
                    <a:pt x="16823" y="18706"/>
                  </a:cubicBezTo>
                  <a:lnTo>
                    <a:pt x="16823" y="18706"/>
                  </a:lnTo>
                  <a:cubicBezTo>
                    <a:pt x="16823" y="18706"/>
                    <a:pt x="16781" y="18790"/>
                    <a:pt x="16676" y="18915"/>
                  </a:cubicBezTo>
                  <a:cubicBezTo>
                    <a:pt x="16613" y="18957"/>
                    <a:pt x="16572" y="19041"/>
                    <a:pt x="16488" y="19145"/>
                  </a:cubicBezTo>
                  <a:cubicBezTo>
                    <a:pt x="16467" y="19208"/>
                    <a:pt x="16404" y="19229"/>
                    <a:pt x="16383" y="19271"/>
                  </a:cubicBezTo>
                  <a:cubicBezTo>
                    <a:pt x="16320" y="19334"/>
                    <a:pt x="16279" y="19354"/>
                    <a:pt x="16258" y="19417"/>
                  </a:cubicBezTo>
                  <a:cubicBezTo>
                    <a:pt x="15881" y="19836"/>
                    <a:pt x="15274" y="20254"/>
                    <a:pt x="14688" y="20631"/>
                  </a:cubicBezTo>
                  <a:cubicBezTo>
                    <a:pt x="14061" y="21007"/>
                    <a:pt x="13391" y="21321"/>
                    <a:pt x="12910" y="21531"/>
                  </a:cubicBezTo>
                  <a:cubicBezTo>
                    <a:pt x="12408" y="21740"/>
                    <a:pt x="12073" y="21886"/>
                    <a:pt x="12073" y="21886"/>
                  </a:cubicBezTo>
                  <a:cubicBezTo>
                    <a:pt x="12073" y="21886"/>
                    <a:pt x="11927" y="21949"/>
                    <a:pt x="11759" y="22033"/>
                  </a:cubicBezTo>
                  <a:cubicBezTo>
                    <a:pt x="11864" y="21928"/>
                    <a:pt x="11968" y="21844"/>
                    <a:pt x="12073" y="21740"/>
                  </a:cubicBezTo>
                  <a:cubicBezTo>
                    <a:pt x="13119" y="20798"/>
                    <a:pt x="14019" y="19773"/>
                    <a:pt x="14647" y="18957"/>
                  </a:cubicBezTo>
                  <a:cubicBezTo>
                    <a:pt x="14960" y="18538"/>
                    <a:pt x="15232" y="18204"/>
                    <a:pt x="15379" y="17973"/>
                  </a:cubicBezTo>
                  <a:lnTo>
                    <a:pt x="15651" y="17576"/>
                  </a:lnTo>
                  <a:cubicBezTo>
                    <a:pt x="15651" y="17576"/>
                    <a:pt x="16048" y="17011"/>
                    <a:pt x="16530" y="16111"/>
                  </a:cubicBezTo>
                  <a:cubicBezTo>
                    <a:pt x="17053" y="15232"/>
                    <a:pt x="17639" y="13998"/>
                    <a:pt x="18099" y="12722"/>
                  </a:cubicBezTo>
                  <a:cubicBezTo>
                    <a:pt x="18580" y="11424"/>
                    <a:pt x="18894" y="10127"/>
                    <a:pt x="19082" y="9123"/>
                  </a:cubicBezTo>
                  <a:cubicBezTo>
                    <a:pt x="19124" y="8872"/>
                    <a:pt x="19145" y="8662"/>
                    <a:pt x="19187" y="8453"/>
                  </a:cubicBezTo>
                  <a:cubicBezTo>
                    <a:pt x="19208" y="8244"/>
                    <a:pt x="19229" y="8056"/>
                    <a:pt x="19229" y="7930"/>
                  </a:cubicBezTo>
                  <a:cubicBezTo>
                    <a:pt x="19250" y="7637"/>
                    <a:pt x="19292" y="7491"/>
                    <a:pt x="19292" y="7491"/>
                  </a:cubicBezTo>
                  <a:lnTo>
                    <a:pt x="19292" y="7491"/>
                  </a:lnTo>
                  <a:cubicBezTo>
                    <a:pt x="19292" y="7491"/>
                    <a:pt x="19187" y="7637"/>
                    <a:pt x="19103" y="7930"/>
                  </a:cubicBezTo>
                  <a:cubicBezTo>
                    <a:pt x="19082" y="8056"/>
                    <a:pt x="19020" y="8244"/>
                    <a:pt x="18999" y="8453"/>
                  </a:cubicBezTo>
                  <a:cubicBezTo>
                    <a:pt x="18957" y="8662"/>
                    <a:pt x="18894" y="8872"/>
                    <a:pt x="18810" y="9102"/>
                  </a:cubicBezTo>
                  <a:cubicBezTo>
                    <a:pt x="18559" y="10085"/>
                    <a:pt x="18078" y="11341"/>
                    <a:pt x="17513" y="12512"/>
                  </a:cubicBezTo>
                  <a:cubicBezTo>
                    <a:pt x="16927" y="13705"/>
                    <a:pt x="16258" y="14835"/>
                    <a:pt x="15672" y="15630"/>
                  </a:cubicBezTo>
                  <a:cubicBezTo>
                    <a:pt x="15107" y="16425"/>
                    <a:pt x="14688" y="16927"/>
                    <a:pt x="14688" y="16927"/>
                  </a:cubicBezTo>
                  <a:cubicBezTo>
                    <a:pt x="14688" y="16927"/>
                    <a:pt x="14584" y="17053"/>
                    <a:pt x="14396" y="17262"/>
                  </a:cubicBezTo>
                  <a:cubicBezTo>
                    <a:pt x="14207" y="17492"/>
                    <a:pt x="13935" y="17785"/>
                    <a:pt x="13621" y="18120"/>
                  </a:cubicBezTo>
                  <a:cubicBezTo>
                    <a:pt x="13056" y="18685"/>
                    <a:pt x="12366" y="19354"/>
                    <a:pt x="11550" y="19982"/>
                  </a:cubicBezTo>
                  <a:cubicBezTo>
                    <a:pt x="11864" y="19396"/>
                    <a:pt x="12157" y="18810"/>
                    <a:pt x="12366" y="18308"/>
                  </a:cubicBezTo>
                  <a:cubicBezTo>
                    <a:pt x="12575" y="17869"/>
                    <a:pt x="12701" y="17492"/>
                    <a:pt x="12826" y="17241"/>
                  </a:cubicBezTo>
                  <a:cubicBezTo>
                    <a:pt x="12931" y="16969"/>
                    <a:pt x="12994" y="16823"/>
                    <a:pt x="12994" y="16823"/>
                  </a:cubicBezTo>
                  <a:cubicBezTo>
                    <a:pt x="12994" y="16823"/>
                    <a:pt x="13224" y="16216"/>
                    <a:pt x="13538" y="15337"/>
                  </a:cubicBezTo>
                  <a:cubicBezTo>
                    <a:pt x="13851" y="14416"/>
                    <a:pt x="14207" y="13182"/>
                    <a:pt x="14500" y="11947"/>
                  </a:cubicBezTo>
                  <a:cubicBezTo>
                    <a:pt x="14793" y="10734"/>
                    <a:pt x="15002" y="9478"/>
                    <a:pt x="15107" y="8537"/>
                  </a:cubicBezTo>
                  <a:cubicBezTo>
                    <a:pt x="15149" y="8056"/>
                    <a:pt x="15212" y="7658"/>
                    <a:pt x="15232" y="7386"/>
                  </a:cubicBezTo>
                  <a:cubicBezTo>
                    <a:pt x="15253" y="7096"/>
                    <a:pt x="15294" y="6929"/>
                    <a:pt x="15295" y="6926"/>
                  </a:cubicBezTo>
                  <a:lnTo>
                    <a:pt x="15295" y="6926"/>
                  </a:lnTo>
                  <a:cubicBezTo>
                    <a:pt x="15294" y="6929"/>
                    <a:pt x="15253" y="7095"/>
                    <a:pt x="15212" y="7344"/>
                  </a:cubicBezTo>
                  <a:cubicBezTo>
                    <a:pt x="15149" y="7616"/>
                    <a:pt x="15086" y="8014"/>
                    <a:pt x="14940" y="8474"/>
                  </a:cubicBezTo>
                  <a:cubicBezTo>
                    <a:pt x="14730" y="9395"/>
                    <a:pt x="14396" y="10587"/>
                    <a:pt x="13977" y="11801"/>
                  </a:cubicBezTo>
                  <a:cubicBezTo>
                    <a:pt x="13559" y="12973"/>
                    <a:pt x="13056" y="14124"/>
                    <a:pt x="12680" y="14981"/>
                  </a:cubicBezTo>
                  <a:cubicBezTo>
                    <a:pt x="12282" y="15839"/>
                    <a:pt x="11968" y="16383"/>
                    <a:pt x="11968" y="16383"/>
                  </a:cubicBezTo>
                  <a:cubicBezTo>
                    <a:pt x="11968" y="16383"/>
                    <a:pt x="11885" y="16509"/>
                    <a:pt x="11759" y="16739"/>
                  </a:cubicBezTo>
                  <a:cubicBezTo>
                    <a:pt x="11634" y="16969"/>
                    <a:pt x="11445" y="17325"/>
                    <a:pt x="11215" y="17701"/>
                  </a:cubicBezTo>
                  <a:cubicBezTo>
                    <a:pt x="10734" y="18518"/>
                    <a:pt x="10085" y="19564"/>
                    <a:pt x="9353" y="20568"/>
                  </a:cubicBezTo>
                  <a:lnTo>
                    <a:pt x="8955" y="21112"/>
                  </a:lnTo>
                  <a:cubicBezTo>
                    <a:pt x="9018" y="20945"/>
                    <a:pt x="9060" y="20798"/>
                    <a:pt x="9081" y="20673"/>
                  </a:cubicBezTo>
                  <a:cubicBezTo>
                    <a:pt x="9458" y="19543"/>
                    <a:pt x="9918" y="18413"/>
                    <a:pt x="10232" y="17555"/>
                  </a:cubicBezTo>
                  <a:cubicBezTo>
                    <a:pt x="10399" y="17116"/>
                    <a:pt x="10525" y="16739"/>
                    <a:pt x="10608" y="16509"/>
                  </a:cubicBezTo>
                  <a:cubicBezTo>
                    <a:pt x="10692" y="16237"/>
                    <a:pt x="10734" y="16090"/>
                    <a:pt x="10734" y="16090"/>
                  </a:cubicBezTo>
                  <a:cubicBezTo>
                    <a:pt x="10734" y="16090"/>
                    <a:pt x="10797" y="15923"/>
                    <a:pt x="10859" y="15672"/>
                  </a:cubicBezTo>
                  <a:cubicBezTo>
                    <a:pt x="10943" y="15400"/>
                    <a:pt x="11048" y="15044"/>
                    <a:pt x="11152" y="14563"/>
                  </a:cubicBezTo>
                  <a:cubicBezTo>
                    <a:pt x="11383" y="13663"/>
                    <a:pt x="11592" y="12450"/>
                    <a:pt x="11759" y="11257"/>
                  </a:cubicBezTo>
                  <a:cubicBezTo>
                    <a:pt x="11906" y="10043"/>
                    <a:pt x="12010" y="8809"/>
                    <a:pt x="12073" y="7909"/>
                  </a:cubicBezTo>
                  <a:cubicBezTo>
                    <a:pt x="12115" y="6989"/>
                    <a:pt x="12178" y="6382"/>
                    <a:pt x="12178" y="6382"/>
                  </a:cubicBezTo>
                  <a:lnTo>
                    <a:pt x="12178" y="6382"/>
                  </a:lnTo>
                  <a:cubicBezTo>
                    <a:pt x="12178" y="6382"/>
                    <a:pt x="12073" y="6989"/>
                    <a:pt x="11906" y="7867"/>
                  </a:cubicBezTo>
                  <a:cubicBezTo>
                    <a:pt x="11759" y="8767"/>
                    <a:pt x="11529" y="9960"/>
                    <a:pt x="11236" y="11152"/>
                  </a:cubicBezTo>
                  <a:cubicBezTo>
                    <a:pt x="10943" y="12324"/>
                    <a:pt x="10608" y="13475"/>
                    <a:pt x="10294" y="14312"/>
                  </a:cubicBezTo>
                  <a:cubicBezTo>
                    <a:pt x="10127" y="14730"/>
                    <a:pt x="10002" y="15065"/>
                    <a:pt x="9897" y="15295"/>
                  </a:cubicBezTo>
                  <a:cubicBezTo>
                    <a:pt x="9792" y="15546"/>
                    <a:pt x="9750" y="15672"/>
                    <a:pt x="9750" y="15672"/>
                  </a:cubicBezTo>
                  <a:cubicBezTo>
                    <a:pt x="9750" y="15672"/>
                    <a:pt x="9688" y="15797"/>
                    <a:pt x="9562" y="16028"/>
                  </a:cubicBezTo>
                  <a:cubicBezTo>
                    <a:pt x="9458" y="16279"/>
                    <a:pt x="9290" y="16613"/>
                    <a:pt x="9081" y="17011"/>
                  </a:cubicBezTo>
                  <a:cubicBezTo>
                    <a:pt x="8830" y="17492"/>
                    <a:pt x="8516" y="18099"/>
                    <a:pt x="8181" y="18748"/>
                  </a:cubicBezTo>
                  <a:cubicBezTo>
                    <a:pt x="8223" y="18329"/>
                    <a:pt x="8307" y="17911"/>
                    <a:pt x="8349" y="17576"/>
                  </a:cubicBezTo>
                  <a:cubicBezTo>
                    <a:pt x="8432" y="17137"/>
                    <a:pt x="8537" y="16739"/>
                    <a:pt x="8600" y="16488"/>
                  </a:cubicBezTo>
                  <a:cubicBezTo>
                    <a:pt x="8662" y="16216"/>
                    <a:pt x="8704" y="16069"/>
                    <a:pt x="8704" y="16069"/>
                  </a:cubicBezTo>
                  <a:cubicBezTo>
                    <a:pt x="8704" y="16069"/>
                    <a:pt x="8851" y="15463"/>
                    <a:pt x="9123" y="14542"/>
                  </a:cubicBezTo>
                  <a:cubicBezTo>
                    <a:pt x="9374" y="13621"/>
                    <a:pt x="9750" y="12408"/>
                    <a:pt x="9981" y="11152"/>
                  </a:cubicBezTo>
                  <a:cubicBezTo>
                    <a:pt x="10106" y="10525"/>
                    <a:pt x="10190" y="9855"/>
                    <a:pt x="10211" y="9269"/>
                  </a:cubicBezTo>
                  <a:cubicBezTo>
                    <a:pt x="10211" y="8955"/>
                    <a:pt x="10232" y="8662"/>
                    <a:pt x="10211" y="8390"/>
                  </a:cubicBezTo>
                  <a:cubicBezTo>
                    <a:pt x="10211" y="8265"/>
                    <a:pt x="10190" y="8139"/>
                    <a:pt x="10190" y="8014"/>
                  </a:cubicBezTo>
                  <a:cubicBezTo>
                    <a:pt x="10148" y="7867"/>
                    <a:pt x="10148" y="7742"/>
                    <a:pt x="10127" y="7637"/>
                  </a:cubicBezTo>
                  <a:cubicBezTo>
                    <a:pt x="10106" y="7407"/>
                    <a:pt x="10043" y="7198"/>
                    <a:pt x="10022" y="6989"/>
                  </a:cubicBezTo>
                  <a:cubicBezTo>
                    <a:pt x="10002" y="6884"/>
                    <a:pt x="9981" y="6800"/>
                    <a:pt x="9981" y="6717"/>
                  </a:cubicBezTo>
                  <a:cubicBezTo>
                    <a:pt x="9939" y="6654"/>
                    <a:pt x="9918" y="6570"/>
                    <a:pt x="9897" y="6507"/>
                  </a:cubicBezTo>
                  <a:cubicBezTo>
                    <a:pt x="9813" y="6256"/>
                    <a:pt x="9771" y="6089"/>
                    <a:pt x="9771" y="6089"/>
                  </a:cubicBezTo>
                  <a:lnTo>
                    <a:pt x="9771" y="6089"/>
                  </a:lnTo>
                  <a:cubicBezTo>
                    <a:pt x="9771" y="6089"/>
                    <a:pt x="9792" y="6256"/>
                    <a:pt x="9834" y="6507"/>
                  </a:cubicBezTo>
                  <a:cubicBezTo>
                    <a:pt x="9876" y="6591"/>
                    <a:pt x="9876" y="6654"/>
                    <a:pt x="9897" y="6758"/>
                  </a:cubicBezTo>
                  <a:cubicBezTo>
                    <a:pt x="9897" y="6821"/>
                    <a:pt x="9918" y="6947"/>
                    <a:pt x="9918" y="7010"/>
                  </a:cubicBezTo>
                  <a:cubicBezTo>
                    <a:pt x="9939" y="7198"/>
                    <a:pt x="9981" y="7407"/>
                    <a:pt x="9981" y="7637"/>
                  </a:cubicBezTo>
                  <a:lnTo>
                    <a:pt x="9981" y="8014"/>
                  </a:lnTo>
                  <a:cubicBezTo>
                    <a:pt x="9981" y="8139"/>
                    <a:pt x="9939" y="8265"/>
                    <a:pt x="9939" y="8390"/>
                  </a:cubicBezTo>
                  <a:cubicBezTo>
                    <a:pt x="9939" y="8662"/>
                    <a:pt x="9897" y="8955"/>
                    <a:pt x="9834" y="9227"/>
                  </a:cubicBezTo>
                  <a:cubicBezTo>
                    <a:pt x="9750" y="9813"/>
                    <a:pt x="9604" y="10420"/>
                    <a:pt x="9416" y="11006"/>
                  </a:cubicBezTo>
                  <a:cubicBezTo>
                    <a:pt x="9060" y="12219"/>
                    <a:pt x="8558" y="13370"/>
                    <a:pt x="8223" y="14249"/>
                  </a:cubicBezTo>
                  <a:cubicBezTo>
                    <a:pt x="7846" y="15149"/>
                    <a:pt x="7637" y="15756"/>
                    <a:pt x="7637" y="15756"/>
                  </a:cubicBezTo>
                  <a:cubicBezTo>
                    <a:pt x="7637" y="15756"/>
                    <a:pt x="7637" y="15777"/>
                    <a:pt x="7616" y="15797"/>
                  </a:cubicBezTo>
                  <a:lnTo>
                    <a:pt x="7428" y="14542"/>
                  </a:lnTo>
                  <a:cubicBezTo>
                    <a:pt x="7428" y="14542"/>
                    <a:pt x="7323" y="13872"/>
                    <a:pt x="7198" y="12847"/>
                  </a:cubicBezTo>
                  <a:cubicBezTo>
                    <a:pt x="7072" y="11822"/>
                    <a:pt x="6863" y="10462"/>
                    <a:pt x="6696" y="9102"/>
                  </a:cubicBezTo>
                  <a:cubicBezTo>
                    <a:pt x="6549" y="7742"/>
                    <a:pt x="6486" y="6382"/>
                    <a:pt x="6633" y="5377"/>
                  </a:cubicBezTo>
                  <a:cubicBezTo>
                    <a:pt x="6675" y="4875"/>
                    <a:pt x="6779" y="4457"/>
                    <a:pt x="6863" y="4143"/>
                  </a:cubicBezTo>
                  <a:cubicBezTo>
                    <a:pt x="6946" y="3852"/>
                    <a:pt x="6988" y="3706"/>
                    <a:pt x="6989" y="3704"/>
                  </a:cubicBezTo>
                  <a:lnTo>
                    <a:pt x="6989" y="3704"/>
                  </a:lnTo>
                  <a:cubicBezTo>
                    <a:pt x="6988" y="3706"/>
                    <a:pt x="6946" y="3852"/>
                    <a:pt x="6800" y="4143"/>
                  </a:cubicBezTo>
                  <a:cubicBezTo>
                    <a:pt x="6696" y="4436"/>
                    <a:pt x="6570" y="4854"/>
                    <a:pt x="6465" y="5336"/>
                  </a:cubicBezTo>
                  <a:cubicBezTo>
                    <a:pt x="6235" y="6361"/>
                    <a:pt x="6131" y="7742"/>
                    <a:pt x="6152" y="9144"/>
                  </a:cubicBezTo>
                  <a:cubicBezTo>
                    <a:pt x="6173" y="10525"/>
                    <a:pt x="6256" y="11885"/>
                    <a:pt x="6277" y="12931"/>
                  </a:cubicBezTo>
                  <a:cubicBezTo>
                    <a:pt x="6340" y="13956"/>
                    <a:pt x="6361" y="14647"/>
                    <a:pt x="6361" y="14647"/>
                  </a:cubicBezTo>
                  <a:lnTo>
                    <a:pt x="6549" y="19417"/>
                  </a:lnTo>
                  <a:cubicBezTo>
                    <a:pt x="5942" y="17827"/>
                    <a:pt x="5315" y="16321"/>
                    <a:pt x="4917" y="15149"/>
                  </a:cubicBezTo>
                  <a:cubicBezTo>
                    <a:pt x="4708" y="14542"/>
                    <a:pt x="4582" y="14061"/>
                    <a:pt x="4478" y="13705"/>
                  </a:cubicBezTo>
                  <a:cubicBezTo>
                    <a:pt x="4373" y="13370"/>
                    <a:pt x="4352" y="13161"/>
                    <a:pt x="4352" y="13161"/>
                  </a:cubicBezTo>
                  <a:cubicBezTo>
                    <a:pt x="4352" y="13161"/>
                    <a:pt x="4289" y="12952"/>
                    <a:pt x="4227" y="12617"/>
                  </a:cubicBezTo>
                  <a:cubicBezTo>
                    <a:pt x="4164" y="12429"/>
                    <a:pt x="4143" y="12219"/>
                    <a:pt x="4080" y="11968"/>
                  </a:cubicBezTo>
                  <a:cubicBezTo>
                    <a:pt x="4038" y="11696"/>
                    <a:pt x="3976" y="11445"/>
                    <a:pt x="3955" y="11131"/>
                  </a:cubicBezTo>
                  <a:cubicBezTo>
                    <a:pt x="3850" y="10504"/>
                    <a:pt x="3808" y="9771"/>
                    <a:pt x="3766" y="8997"/>
                  </a:cubicBezTo>
                  <a:cubicBezTo>
                    <a:pt x="3745" y="8223"/>
                    <a:pt x="3766" y="7386"/>
                    <a:pt x="3850" y="6549"/>
                  </a:cubicBezTo>
                  <a:cubicBezTo>
                    <a:pt x="3976" y="4875"/>
                    <a:pt x="4373" y="3201"/>
                    <a:pt x="4771" y="1988"/>
                  </a:cubicBezTo>
                  <a:cubicBezTo>
                    <a:pt x="4854" y="1674"/>
                    <a:pt x="4980" y="1423"/>
                    <a:pt x="5064" y="1193"/>
                  </a:cubicBezTo>
                  <a:cubicBezTo>
                    <a:pt x="5126" y="942"/>
                    <a:pt x="5210" y="732"/>
                    <a:pt x="5294" y="565"/>
                  </a:cubicBezTo>
                  <a:cubicBezTo>
                    <a:pt x="5419" y="210"/>
                    <a:pt x="5524" y="0"/>
                    <a:pt x="5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5">
    <p:bg>
      <p:bgPr>
        <a:solidFill>
          <a:schemeClr val="lt1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2860" y="-11430"/>
            <a:ext cx="9189720" cy="516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17"/>
          <p:cNvGrpSpPr/>
          <p:nvPr/>
        </p:nvGrpSpPr>
        <p:grpSpPr>
          <a:xfrm>
            <a:off x="-122550" y="4112080"/>
            <a:ext cx="9389123" cy="1047980"/>
            <a:chOff x="-143275" y="4095565"/>
            <a:chExt cx="9389123" cy="1031476"/>
          </a:xfrm>
        </p:grpSpPr>
        <p:sp>
          <p:nvSpPr>
            <p:cNvPr id="208" name="Google Shape;208;p17"/>
            <p:cNvSpPr/>
            <p:nvPr/>
          </p:nvSpPr>
          <p:spPr>
            <a:xfrm>
              <a:off x="-20725" y="4917041"/>
              <a:ext cx="9161700" cy="210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9" name="Google Shape;209;p17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210" name="Google Shape;210;p17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7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7"/>
              <p:cNvSpPr/>
              <p:nvPr/>
            </p:nvSpPr>
            <p:spPr>
              <a:xfrm>
                <a:off x="3523288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7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17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5" name="Google Shape;215;p17"/>
          <p:cNvSpPr txBox="1"/>
          <p:nvPr>
            <p:ph type="title"/>
          </p:nvPr>
        </p:nvSpPr>
        <p:spPr>
          <a:xfrm>
            <a:off x="2661900" y="1009806"/>
            <a:ext cx="3820200" cy="13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chemeClr val="dk2"/>
                </a:solidFill>
                <a:highlight>
                  <a:schemeClr val="l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216" name="Google Shape;216;p17"/>
          <p:cNvSpPr txBox="1"/>
          <p:nvPr>
            <p:ph idx="1" type="subTitle"/>
          </p:nvPr>
        </p:nvSpPr>
        <p:spPr>
          <a:xfrm>
            <a:off x="2661900" y="2485394"/>
            <a:ext cx="3820200" cy="9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6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8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0" y="0"/>
            <a:ext cx="914403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8"/>
          <p:cNvSpPr txBox="1"/>
          <p:nvPr>
            <p:ph idx="1" type="body"/>
          </p:nvPr>
        </p:nvSpPr>
        <p:spPr>
          <a:xfrm>
            <a:off x="3527298" y="1294638"/>
            <a:ext cx="4712700" cy="21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1" name="Google Shape;221;p18"/>
          <p:cNvSpPr txBox="1"/>
          <p:nvPr>
            <p:ph type="title"/>
          </p:nvPr>
        </p:nvSpPr>
        <p:spPr>
          <a:xfrm>
            <a:off x="713250" y="1674828"/>
            <a:ext cx="2144400" cy="12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22" name="Google Shape;222;p18"/>
          <p:cNvGrpSpPr/>
          <p:nvPr/>
        </p:nvGrpSpPr>
        <p:grpSpPr>
          <a:xfrm>
            <a:off x="3548500" y="4112013"/>
            <a:ext cx="5709836" cy="1031488"/>
            <a:chOff x="3548500" y="4112013"/>
            <a:chExt cx="5709836" cy="1031488"/>
          </a:xfrm>
        </p:grpSpPr>
        <p:sp>
          <p:nvSpPr>
            <p:cNvPr id="223" name="Google Shape;223;p18"/>
            <p:cNvSpPr/>
            <p:nvPr/>
          </p:nvSpPr>
          <p:spPr>
            <a:xfrm>
              <a:off x="7202338" y="4112013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8"/>
            <p:cNvSpPr/>
            <p:nvPr/>
          </p:nvSpPr>
          <p:spPr>
            <a:xfrm flipH="1">
              <a:off x="3548500" y="4503750"/>
              <a:ext cx="482300" cy="639750"/>
            </a:xfrm>
            <a:custGeom>
              <a:rect b="b" l="l" r="r" t="t"/>
              <a:pathLst>
                <a:path extrusionOk="0" h="25590" w="19292">
                  <a:moveTo>
                    <a:pt x="5524" y="0"/>
                  </a:moveTo>
                  <a:lnTo>
                    <a:pt x="5524" y="0"/>
                  </a:lnTo>
                  <a:cubicBezTo>
                    <a:pt x="5524" y="0"/>
                    <a:pt x="5419" y="189"/>
                    <a:pt x="5273" y="523"/>
                  </a:cubicBezTo>
                  <a:cubicBezTo>
                    <a:pt x="5189" y="691"/>
                    <a:pt x="5084" y="900"/>
                    <a:pt x="4980" y="1130"/>
                  </a:cubicBezTo>
                  <a:cubicBezTo>
                    <a:pt x="4875" y="1360"/>
                    <a:pt x="4750" y="1632"/>
                    <a:pt x="4645" y="1946"/>
                  </a:cubicBezTo>
                  <a:cubicBezTo>
                    <a:pt x="4143" y="3118"/>
                    <a:pt x="3620" y="4771"/>
                    <a:pt x="3348" y="6465"/>
                  </a:cubicBezTo>
                  <a:cubicBezTo>
                    <a:pt x="3201" y="7323"/>
                    <a:pt x="3118" y="8160"/>
                    <a:pt x="3076" y="8997"/>
                  </a:cubicBezTo>
                  <a:cubicBezTo>
                    <a:pt x="3034" y="9813"/>
                    <a:pt x="3034" y="10567"/>
                    <a:pt x="3076" y="11236"/>
                  </a:cubicBezTo>
                  <a:cubicBezTo>
                    <a:pt x="3097" y="11550"/>
                    <a:pt x="3097" y="11864"/>
                    <a:pt x="3118" y="12115"/>
                  </a:cubicBezTo>
                  <a:cubicBezTo>
                    <a:pt x="3139" y="12387"/>
                    <a:pt x="3180" y="12617"/>
                    <a:pt x="3201" y="12805"/>
                  </a:cubicBezTo>
                  <a:cubicBezTo>
                    <a:pt x="3243" y="13161"/>
                    <a:pt x="3285" y="13391"/>
                    <a:pt x="3285" y="13391"/>
                  </a:cubicBezTo>
                  <a:cubicBezTo>
                    <a:pt x="3285" y="13391"/>
                    <a:pt x="3306" y="13600"/>
                    <a:pt x="3390" y="13998"/>
                  </a:cubicBezTo>
                  <a:cubicBezTo>
                    <a:pt x="3452" y="14354"/>
                    <a:pt x="3557" y="14919"/>
                    <a:pt x="3724" y="15546"/>
                  </a:cubicBezTo>
                  <a:cubicBezTo>
                    <a:pt x="4038" y="16802"/>
                    <a:pt x="4582" y="18455"/>
                    <a:pt x="5064" y="20066"/>
                  </a:cubicBezTo>
                  <a:cubicBezTo>
                    <a:pt x="5210" y="20589"/>
                    <a:pt x="5336" y="21091"/>
                    <a:pt x="5440" y="21614"/>
                  </a:cubicBezTo>
                  <a:cubicBezTo>
                    <a:pt x="5126" y="21112"/>
                    <a:pt x="4812" y="20568"/>
                    <a:pt x="4540" y="20003"/>
                  </a:cubicBezTo>
                  <a:cubicBezTo>
                    <a:pt x="3829" y="18790"/>
                    <a:pt x="3180" y="17555"/>
                    <a:pt x="2699" y="16613"/>
                  </a:cubicBezTo>
                  <a:cubicBezTo>
                    <a:pt x="2239" y="15672"/>
                    <a:pt x="1946" y="15044"/>
                    <a:pt x="1946" y="15044"/>
                  </a:cubicBezTo>
                  <a:cubicBezTo>
                    <a:pt x="1946" y="15044"/>
                    <a:pt x="1862" y="14877"/>
                    <a:pt x="1758" y="14605"/>
                  </a:cubicBezTo>
                  <a:cubicBezTo>
                    <a:pt x="1632" y="14312"/>
                    <a:pt x="1465" y="13914"/>
                    <a:pt x="1318" y="13412"/>
                  </a:cubicBezTo>
                  <a:cubicBezTo>
                    <a:pt x="983" y="12450"/>
                    <a:pt x="628" y="11111"/>
                    <a:pt x="628" y="9709"/>
                  </a:cubicBezTo>
                  <a:cubicBezTo>
                    <a:pt x="607" y="8328"/>
                    <a:pt x="816" y="6905"/>
                    <a:pt x="1004" y="5859"/>
                  </a:cubicBezTo>
                  <a:cubicBezTo>
                    <a:pt x="1193" y="4813"/>
                    <a:pt x="1318" y="4102"/>
                    <a:pt x="1318" y="4101"/>
                  </a:cubicBezTo>
                  <a:lnTo>
                    <a:pt x="1318" y="4101"/>
                  </a:lnTo>
                  <a:cubicBezTo>
                    <a:pt x="1318" y="4102"/>
                    <a:pt x="1109" y="4792"/>
                    <a:pt x="816" y="5817"/>
                  </a:cubicBezTo>
                  <a:cubicBezTo>
                    <a:pt x="523" y="6821"/>
                    <a:pt x="188" y="8223"/>
                    <a:pt x="63" y="9646"/>
                  </a:cubicBezTo>
                  <a:cubicBezTo>
                    <a:pt x="0" y="10378"/>
                    <a:pt x="0" y="11111"/>
                    <a:pt x="63" y="11801"/>
                  </a:cubicBezTo>
                  <a:cubicBezTo>
                    <a:pt x="147" y="12471"/>
                    <a:pt x="251" y="13098"/>
                    <a:pt x="377" y="13663"/>
                  </a:cubicBezTo>
                  <a:cubicBezTo>
                    <a:pt x="502" y="14186"/>
                    <a:pt x="628" y="14626"/>
                    <a:pt x="732" y="14940"/>
                  </a:cubicBezTo>
                  <a:lnTo>
                    <a:pt x="900" y="15400"/>
                  </a:lnTo>
                  <a:cubicBezTo>
                    <a:pt x="900" y="15400"/>
                    <a:pt x="1130" y="16090"/>
                    <a:pt x="1527" y="17116"/>
                  </a:cubicBezTo>
                  <a:cubicBezTo>
                    <a:pt x="1925" y="18099"/>
                    <a:pt x="2469" y="19438"/>
                    <a:pt x="3034" y="20735"/>
                  </a:cubicBezTo>
                  <a:cubicBezTo>
                    <a:pt x="3620" y="22054"/>
                    <a:pt x="4248" y="23330"/>
                    <a:pt x="4750" y="24292"/>
                  </a:cubicBezTo>
                  <a:cubicBezTo>
                    <a:pt x="5022" y="24878"/>
                    <a:pt x="5273" y="25318"/>
                    <a:pt x="5398" y="25590"/>
                  </a:cubicBezTo>
                  <a:lnTo>
                    <a:pt x="9374" y="25590"/>
                  </a:lnTo>
                  <a:cubicBezTo>
                    <a:pt x="9604" y="25276"/>
                    <a:pt x="9918" y="24920"/>
                    <a:pt x="10294" y="24585"/>
                  </a:cubicBezTo>
                  <a:cubicBezTo>
                    <a:pt x="10818" y="24146"/>
                    <a:pt x="11383" y="23707"/>
                    <a:pt x="11822" y="23393"/>
                  </a:cubicBezTo>
                  <a:cubicBezTo>
                    <a:pt x="12282" y="23079"/>
                    <a:pt x="12596" y="22870"/>
                    <a:pt x="12596" y="22870"/>
                  </a:cubicBezTo>
                  <a:lnTo>
                    <a:pt x="13370" y="22347"/>
                  </a:lnTo>
                  <a:cubicBezTo>
                    <a:pt x="13851" y="22033"/>
                    <a:pt x="14437" y="21572"/>
                    <a:pt x="15023" y="21091"/>
                  </a:cubicBezTo>
                  <a:cubicBezTo>
                    <a:pt x="15588" y="20568"/>
                    <a:pt x="16090" y="20003"/>
                    <a:pt x="16404" y="19522"/>
                  </a:cubicBezTo>
                  <a:cubicBezTo>
                    <a:pt x="16467" y="19459"/>
                    <a:pt x="16488" y="19417"/>
                    <a:pt x="16509" y="19354"/>
                  </a:cubicBezTo>
                  <a:lnTo>
                    <a:pt x="16592" y="19208"/>
                  </a:lnTo>
                  <a:cubicBezTo>
                    <a:pt x="16634" y="19103"/>
                    <a:pt x="16697" y="19020"/>
                    <a:pt x="16718" y="18936"/>
                  </a:cubicBezTo>
                  <a:cubicBezTo>
                    <a:pt x="16802" y="18790"/>
                    <a:pt x="16823" y="18706"/>
                    <a:pt x="16823" y="18706"/>
                  </a:cubicBezTo>
                  <a:lnTo>
                    <a:pt x="16823" y="18706"/>
                  </a:lnTo>
                  <a:cubicBezTo>
                    <a:pt x="16823" y="18706"/>
                    <a:pt x="16781" y="18790"/>
                    <a:pt x="16676" y="18915"/>
                  </a:cubicBezTo>
                  <a:cubicBezTo>
                    <a:pt x="16613" y="18957"/>
                    <a:pt x="16572" y="19041"/>
                    <a:pt x="16488" y="19145"/>
                  </a:cubicBezTo>
                  <a:cubicBezTo>
                    <a:pt x="16467" y="19208"/>
                    <a:pt x="16404" y="19229"/>
                    <a:pt x="16383" y="19271"/>
                  </a:cubicBezTo>
                  <a:cubicBezTo>
                    <a:pt x="16320" y="19334"/>
                    <a:pt x="16279" y="19354"/>
                    <a:pt x="16258" y="19417"/>
                  </a:cubicBezTo>
                  <a:cubicBezTo>
                    <a:pt x="15881" y="19836"/>
                    <a:pt x="15274" y="20254"/>
                    <a:pt x="14688" y="20631"/>
                  </a:cubicBezTo>
                  <a:cubicBezTo>
                    <a:pt x="14061" y="21007"/>
                    <a:pt x="13391" y="21321"/>
                    <a:pt x="12910" y="21531"/>
                  </a:cubicBezTo>
                  <a:cubicBezTo>
                    <a:pt x="12408" y="21740"/>
                    <a:pt x="12073" y="21886"/>
                    <a:pt x="12073" y="21886"/>
                  </a:cubicBezTo>
                  <a:cubicBezTo>
                    <a:pt x="12073" y="21886"/>
                    <a:pt x="11927" y="21949"/>
                    <a:pt x="11759" y="22033"/>
                  </a:cubicBezTo>
                  <a:cubicBezTo>
                    <a:pt x="11864" y="21928"/>
                    <a:pt x="11968" y="21844"/>
                    <a:pt x="12073" y="21740"/>
                  </a:cubicBezTo>
                  <a:cubicBezTo>
                    <a:pt x="13119" y="20798"/>
                    <a:pt x="14019" y="19773"/>
                    <a:pt x="14647" y="18957"/>
                  </a:cubicBezTo>
                  <a:cubicBezTo>
                    <a:pt x="14960" y="18538"/>
                    <a:pt x="15232" y="18204"/>
                    <a:pt x="15379" y="17973"/>
                  </a:cubicBezTo>
                  <a:lnTo>
                    <a:pt x="15651" y="17576"/>
                  </a:lnTo>
                  <a:cubicBezTo>
                    <a:pt x="15651" y="17576"/>
                    <a:pt x="16048" y="17011"/>
                    <a:pt x="16530" y="16111"/>
                  </a:cubicBezTo>
                  <a:cubicBezTo>
                    <a:pt x="17053" y="15232"/>
                    <a:pt x="17639" y="13998"/>
                    <a:pt x="18099" y="12722"/>
                  </a:cubicBezTo>
                  <a:cubicBezTo>
                    <a:pt x="18580" y="11424"/>
                    <a:pt x="18894" y="10127"/>
                    <a:pt x="19082" y="9123"/>
                  </a:cubicBezTo>
                  <a:cubicBezTo>
                    <a:pt x="19124" y="8872"/>
                    <a:pt x="19145" y="8662"/>
                    <a:pt x="19187" y="8453"/>
                  </a:cubicBezTo>
                  <a:cubicBezTo>
                    <a:pt x="19208" y="8244"/>
                    <a:pt x="19229" y="8056"/>
                    <a:pt x="19229" y="7930"/>
                  </a:cubicBezTo>
                  <a:cubicBezTo>
                    <a:pt x="19250" y="7637"/>
                    <a:pt x="19292" y="7491"/>
                    <a:pt x="19292" y="7491"/>
                  </a:cubicBezTo>
                  <a:lnTo>
                    <a:pt x="19292" y="7491"/>
                  </a:lnTo>
                  <a:cubicBezTo>
                    <a:pt x="19292" y="7491"/>
                    <a:pt x="19187" y="7637"/>
                    <a:pt x="19103" y="7930"/>
                  </a:cubicBezTo>
                  <a:cubicBezTo>
                    <a:pt x="19082" y="8056"/>
                    <a:pt x="19020" y="8244"/>
                    <a:pt x="18999" y="8453"/>
                  </a:cubicBezTo>
                  <a:cubicBezTo>
                    <a:pt x="18957" y="8662"/>
                    <a:pt x="18894" y="8872"/>
                    <a:pt x="18810" y="9102"/>
                  </a:cubicBezTo>
                  <a:cubicBezTo>
                    <a:pt x="18559" y="10085"/>
                    <a:pt x="18078" y="11341"/>
                    <a:pt x="17513" y="12512"/>
                  </a:cubicBezTo>
                  <a:cubicBezTo>
                    <a:pt x="16927" y="13705"/>
                    <a:pt x="16258" y="14835"/>
                    <a:pt x="15672" y="15630"/>
                  </a:cubicBezTo>
                  <a:cubicBezTo>
                    <a:pt x="15107" y="16425"/>
                    <a:pt x="14688" y="16927"/>
                    <a:pt x="14688" y="16927"/>
                  </a:cubicBezTo>
                  <a:cubicBezTo>
                    <a:pt x="14688" y="16927"/>
                    <a:pt x="14584" y="17053"/>
                    <a:pt x="14396" y="17262"/>
                  </a:cubicBezTo>
                  <a:cubicBezTo>
                    <a:pt x="14207" y="17492"/>
                    <a:pt x="13935" y="17785"/>
                    <a:pt x="13621" y="18120"/>
                  </a:cubicBezTo>
                  <a:cubicBezTo>
                    <a:pt x="13056" y="18685"/>
                    <a:pt x="12366" y="19354"/>
                    <a:pt x="11550" y="19982"/>
                  </a:cubicBezTo>
                  <a:cubicBezTo>
                    <a:pt x="11864" y="19396"/>
                    <a:pt x="12157" y="18810"/>
                    <a:pt x="12366" y="18308"/>
                  </a:cubicBezTo>
                  <a:cubicBezTo>
                    <a:pt x="12575" y="17869"/>
                    <a:pt x="12701" y="17492"/>
                    <a:pt x="12826" y="17241"/>
                  </a:cubicBezTo>
                  <a:cubicBezTo>
                    <a:pt x="12931" y="16969"/>
                    <a:pt x="12994" y="16823"/>
                    <a:pt x="12994" y="16823"/>
                  </a:cubicBezTo>
                  <a:cubicBezTo>
                    <a:pt x="12994" y="16823"/>
                    <a:pt x="13224" y="16216"/>
                    <a:pt x="13538" y="15337"/>
                  </a:cubicBezTo>
                  <a:cubicBezTo>
                    <a:pt x="13851" y="14416"/>
                    <a:pt x="14207" y="13182"/>
                    <a:pt x="14500" y="11947"/>
                  </a:cubicBezTo>
                  <a:cubicBezTo>
                    <a:pt x="14793" y="10734"/>
                    <a:pt x="15002" y="9478"/>
                    <a:pt x="15107" y="8537"/>
                  </a:cubicBezTo>
                  <a:cubicBezTo>
                    <a:pt x="15149" y="8056"/>
                    <a:pt x="15212" y="7658"/>
                    <a:pt x="15232" y="7386"/>
                  </a:cubicBezTo>
                  <a:cubicBezTo>
                    <a:pt x="15253" y="7096"/>
                    <a:pt x="15294" y="6929"/>
                    <a:pt x="15295" y="6926"/>
                  </a:cubicBezTo>
                  <a:lnTo>
                    <a:pt x="15295" y="6926"/>
                  </a:lnTo>
                  <a:cubicBezTo>
                    <a:pt x="15294" y="6929"/>
                    <a:pt x="15253" y="7095"/>
                    <a:pt x="15212" y="7344"/>
                  </a:cubicBezTo>
                  <a:cubicBezTo>
                    <a:pt x="15149" y="7616"/>
                    <a:pt x="15086" y="8014"/>
                    <a:pt x="14940" y="8474"/>
                  </a:cubicBezTo>
                  <a:cubicBezTo>
                    <a:pt x="14730" y="9395"/>
                    <a:pt x="14396" y="10587"/>
                    <a:pt x="13977" y="11801"/>
                  </a:cubicBezTo>
                  <a:cubicBezTo>
                    <a:pt x="13559" y="12973"/>
                    <a:pt x="13056" y="14124"/>
                    <a:pt x="12680" y="14981"/>
                  </a:cubicBezTo>
                  <a:cubicBezTo>
                    <a:pt x="12282" y="15839"/>
                    <a:pt x="11968" y="16383"/>
                    <a:pt x="11968" y="16383"/>
                  </a:cubicBezTo>
                  <a:cubicBezTo>
                    <a:pt x="11968" y="16383"/>
                    <a:pt x="11885" y="16509"/>
                    <a:pt x="11759" y="16739"/>
                  </a:cubicBezTo>
                  <a:cubicBezTo>
                    <a:pt x="11634" y="16969"/>
                    <a:pt x="11445" y="17325"/>
                    <a:pt x="11215" y="17701"/>
                  </a:cubicBezTo>
                  <a:cubicBezTo>
                    <a:pt x="10734" y="18518"/>
                    <a:pt x="10085" y="19564"/>
                    <a:pt x="9353" y="20568"/>
                  </a:cubicBezTo>
                  <a:lnTo>
                    <a:pt x="8955" y="21112"/>
                  </a:lnTo>
                  <a:cubicBezTo>
                    <a:pt x="9018" y="20945"/>
                    <a:pt x="9060" y="20798"/>
                    <a:pt x="9081" y="20673"/>
                  </a:cubicBezTo>
                  <a:cubicBezTo>
                    <a:pt x="9458" y="19543"/>
                    <a:pt x="9918" y="18413"/>
                    <a:pt x="10232" y="17555"/>
                  </a:cubicBezTo>
                  <a:cubicBezTo>
                    <a:pt x="10399" y="17116"/>
                    <a:pt x="10525" y="16739"/>
                    <a:pt x="10608" y="16509"/>
                  </a:cubicBezTo>
                  <a:cubicBezTo>
                    <a:pt x="10692" y="16237"/>
                    <a:pt x="10734" y="16090"/>
                    <a:pt x="10734" y="16090"/>
                  </a:cubicBezTo>
                  <a:cubicBezTo>
                    <a:pt x="10734" y="16090"/>
                    <a:pt x="10797" y="15923"/>
                    <a:pt x="10859" y="15672"/>
                  </a:cubicBezTo>
                  <a:cubicBezTo>
                    <a:pt x="10943" y="15400"/>
                    <a:pt x="11048" y="15044"/>
                    <a:pt x="11152" y="14563"/>
                  </a:cubicBezTo>
                  <a:cubicBezTo>
                    <a:pt x="11383" y="13663"/>
                    <a:pt x="11592" y="12450"/>
                    <a:pt x="11759" y="11257"/>
                  </a:cubicBezTo>
                  <a:cubicBezTo>
                    <a:pt x="11906" y="10043"/>
                    <a:pt x="12010" y="8809"/>
                    <a:pt x="12073" y="7909"/>
                  </a:cubicBezTo>
                  <a:cubicBezTo>
                    <a:pt x="12115" y="6989"/>
                    <a:pt x="12178" y="6382"/>
                    <a:pt x="12178" y="6382"/>
                  </a:cubicBezTo>
                  <a:lnTo>
                    <a:pt x="12178" y="6382"/>
                  </a:lnTo>
                  <a:cubicBezTo>
                    <a:pt x="12178" y="6382"/>
                    <a:pt x="12073" y="6989"/>
                    <a:pt x="11906" y="7867"/>
                  </a:cubicBezTo>
                  <a:cubicBezTo>
                    <a:pt x="11759" y="8767"/>
                    <a:pt x="11529" y="9960"/>
                    <a:pt x="11236" y="11152"/>
                  </a:cubicBezTo>
                  <a:cubicBezTo>
                    <a:pt x="10943" y="12324"/>
                    <a:pt x="10608" y="13475"/>
                    <a:pt x="10294" y="14312"/>
                  </a:cubicBezTo>
                  <a:cubicBezTo>
                    <a:pt x="10127" y="14730"/>
                    <a:pt x="10002" y="15065"/>
                    <a:pt x="9897" y="15295"/>
                  </a:cubicBezTo>
                  <a:cubicBezTo>
                    <a:pt x="9792" y="15546"/>
                    <a:pt x="9750" y="15672"/>
                    <a:pt x="9750" y="15672"/>
                  </a:cubicBezTo>
                  <a:cubicBezTo>
                    <a:pt x="9750" y="15672"/>
                    <a:pt x="9688" y="15797"/>
                    <a:pt x="9562" y="16028"/>
                  </a:cubicBezTo>
                  <a:cubicBezTo>
                    <a:pt x="9458" y="16279"/>
                    <a:pt x="9290" y="16613"/>
                    <a:pt x="9081" y="17011"/>
                  </a:cubicBezTo>
                  <a:cubicBezTo>
                    <a:pt x="8830" y="17492"/>
                    <a:pt x="8516" y="18099"/>
                    <a:pt x="8181" y="18748"/>
                  </a:cubicBezTo>
                  <a:cubicBezTo>
                    <a:pt x="8223" y="18329"/>
                    <a:pt x="8307" y="17911"/>
                    <a:pt x="8349" y="17576"/>
                  </a:cubicBezTo>
                  <a:cubicBezTo>
                    <a:pt x="8432" y="17137"/>
                    <a:pt x="8537" y="16739"/>
                    <a:pt x="8600" y="16488"/>
                  </a:cubicBezTo>
                  <a:cubicBezTo>
                    <a:pt x="8662" y="16216"/>
                    <a:pt x="8704" y="16069"/>
                    <a:pt x="8704" y="16069"/>
                  </a:cubicBezTo>
                  <a:cubicBezTo>
                    <a:pt x="8704" y="16069"/>
                    <a:pt x="8851" y="15463"/>
                    <a:pt x="9123" y="14542"/>
                  </a:cubicBezTo>
                  <a:cubicBezTo>
                    <a:pt x="9374" y="13621"/>
                    <a:pt x="9750" y="12408"/>
                    <a:pt x="9981" y="11152"/>
                  </a:cubicBezTo>
                  <a:cubicBezTo>
                    <a:pt x="10106" y="10525"/>
                    <a:pt x="10190" y="9855"/>
                    <a:pt x="10211" y="9269"/>
                  </a:cubicBezTo>
                  <a:cubicBezTo>
                    <a:pt x="10211" y="8955"/>
                    <a:pt x="10232" y="8662"/>
                    <a:pt x="10211" y="8390"/>
                  </a:cubicBezTo>
                  <a:cubicBezTo>
                    <a:pt x="10211" y="8265"/>
                    <a:pt x="10190" y="8139"/>
                    <a:pt x="10190" y="8014"/>
                  </a:cubicBezTo>
                  <a:cubicBezTo>
                    <a:pt x="10148" y="7867"/>
                    <a:pt x="10148" y="7742"/>
                    <a:pt x="10127" y="7637"/>
                  </a:cubicBezTo>
                  <a:cubicBezTo>
                    <a:pt x="10106" y="7407"/>
                    <a:pt x="10043" y="7198"/>
                    <a:pt x="10022" y="6989"/>
                  </a:cubicBezTo>
                  <a:cubicBezTo>
                    <a:pt x="10002" y="6884"/>
                    <a:pt x="9981" y="6800"/>
                    <a:pt x="9981" y="6717"/>
                  </a:cubicBezTo>
                  <a:cubicBezTo>
                    <a:pt x="9939" y="6654"/>
                    <a:pt x="9918" y="6570"/>
                    <a:pt x="9897" y="6507"/>
                  </a:cubicBezTo>
                  <a:cubicBezTo>
                    <a:pt x="9813" y="6256"/>
                    <a:pt x="9771" y="6089"/>
                    <a:pt x="9771" y="6089"/>
                  </a:cubicBezTo>
                  <a:lnTo>
                    <a:pt x="9771" y="6089"/>
                  </a:lnTo>
                  <a:cubicBezTo>
                    <a:pt x="9771" y="6089"/>
                    <a:pt x="9792" y="6256"/>
                    <a:pt x="9834" y="6507"/>
                  </a:cubicBezTo>
                  <a:cubicBezTo>
                    <a:pt x="9876" y="6591"/>
                    <a:pt x="9876" y="6654"/>
                    <a:pt x="9897" y="6758"/>
                  </a:cubicBezTo>
                  <a:cubicBezTo>
                    <a:pt x="9897" y="6821"/>
                    <a:pt x="9918" y="6947"/>
                    <a:pt x="9918" y="7010"/>
                  </a:cubicBezTo>
                  <a:cubicBezTo>
                    <a:pt x="9939" y="7198"/>
                    <a:pt x="9981" y="7407"/>
                    <a:pt x="9981" y="7637"/>
                  </a:cubicBezTo>
                  <a:lnTo>
                    <a:pt x="9981" y="8014"/>
                  </a:lnTo>
                  <a:cubicBezTo>
                    <a:pt x="9981" y="8139"/>
                    <a:pt x="9939" y="8265"/>
                    <a:pt x="9939" y="8390"/>
                  </a:cubicBezTo>
                  <a:cubicBezTo>
                    <a:pt x="9939" y="8662"/>
                    <a:pt x="9897" y="8955"/>
                    <a:pt x="9834" y="9227"/>
                  </a:cubicBezTo>
                  <a:cubicBezTo>
                    <a:pt x="9750" y="9813"/>
                    <a:pt x="9604" y="10420"/>
                    <a:pt x="9416" y="11006"/>
                  </a:cubicBezTo>
                  <a:cubicBezTo>
                    <a:pt x="9060" y="12219"/>
                    <a:pt x="8558" y="13370"/>
                    <a:pt x="8223" y="14249"/>
                  </a:cubicBezTo>
                  <a:cubicBezTo>
                    <a:pt x="7846" y="15149"/>
                    <a:pt x="7637" y="15756"/>
                    <a:pt x="7637" y="15756"/>
                  </a:cubicBezTo>
                  <a:cubicBezTo>
                    <a:pt x="7637" y="15756"/>
                    <a:pt x="7637" y="15777"/>
                    <a:pt x="7616" y="15797"/>
                  </a:cubicBezTo>
                  <a:lnTo>
                    <a:pt x="7428" y="14542"/>
                  </a:lnTo>
                  <a:cubicBezTo>
                    <a:pt x="7428" y="14542"/>
                    <a:pt x="7323" y="13872"/>
                    <a:pt x="7198" y="12847"/>
                  </a:cubicBezTo>
                  <a:cubicBezTo>
                    <a:pt x="7072" y="11822"/>
                    <a:pt x="6863" y="10462"/>
                    <a:pt x="6696" y="9102"/>
                  </a:cubicBezTo>
                  <a:cubicBezTo>
                    <a:pt x="6549" y="7742"/>
                    <a:pt x="6486" y="6382"/>
                    <a:pt x="6633" y="5377"/>
                  </a:cubicBezTo>
                  <a:cubicBezTo>
                    <a:pt x="6675" y="4875"/>
                    <a:pt x="6779" y="4457"/>
                    <a:pt x="6863" y="4143"/>
                  </a:cubicBezTo>
                  <a:cubicBezTo>
                    <a:pt x="6946" y="3852"/>
                    <a:pt x="6988" y="3706"/>
                    <a:pt x="6989" y="3704"/>
                  </a:cubicBezTo>
                  <a:lnTo>
                    <a:pt x="6989" y="3704"/>
                  </a:lnTo>
                  <a:cubicBezTo>
                    <a:pt x="6988" y="3706"/>
                    <a:pt x="6946" y="3852"/>
                    <a:pt x="6800" y="4143"/>
                  </a:cubicBezTo>
                  <a:cubicBezTo>
                    <a:pt x="6696" y="4436"/>
                    <a:pt x="6570" y="4854"/>
                    <a:pt x="6465" y="5336"/>
                  </a:cubicBezTo>
                  <a:cubicBezTo>
                    <a:pt x="6235" y="6361"/>
                    <a:pt x="6131" y="7742"/>
                    <a:pt x="6152" y="9144"/>
                  </a:cubicBezTo>
                  <a:cubicBezTo>
                    <a:pt x="6173" y="10525"/>
                    <a:pt x="6256" y="11885"/>
                    <a:pt x="6277" y="12931"/>
                  </a:cubicBezTo>
                  <a:cubicBezTo>
                    <a:pt x="6340" y="13956"/>
                    <a:pt x="6361" y="14647"/>
                    <a:pt x="6361" y="14647"/>
                  </a:cubicBezTo>
                  <a:lnTo>
                    <a:pt x="6549" y="19417"/>
                  </a:lnTo>
                  <a:cubicBezTo>
                    <a:pt x="5942" y="17827"/>
                    <a:pt x="5315" y="16321"/>
                    <a:pt x="4917" y="15149"/>
                  </a:cubicBezTo>
                  <a:cubicBezTo>
                    <a:pt x="4708" y="14542"/>
                    <a:pt x="4582" y="14061"/>
                    <a:pt x="4478" y="13705"/>
                  </a:cubicBezTo>
                  <a:cubicBezTo>
                    <a:pt x="4373" y="13370"/>
                    <a:pt x="4352" y="13161"/>
                    <a:pt x="4352" y="13161"/>
                  </a:cubicBezTo>
                  <a:cubicBezTo>
                    <a:pt x="4352" y="13161"/>
                    <a:pt x="4289" y="12952"/>
                    <a:pt x="4227" y="12617"/>
                  </a:cubicBezTo>
                  <a:cubicBezTo>
                    <a:pt x="4164" y="12429"/>
                    <a:pt x="4143" y="12219"/>
                    <a:pt x="4080" y="11968"/>
                  </a:cubicBezTo>
                  <a:cubicBezTo>
                    <a:pt x="4038" y="11696"/>
                    <a:pt x="3976" y="11445"/>
                    <a:pt x="3955" y="11131"/>
                  </a:cubicBezTo>
                  <a:cubicBezTo>
                    <a:pt x="3850" y="10504"/>
                    <a:pt x="3808" y="9771"/>
                    <a:pt x="3766" y="8997"/>
                  </a:cubicBezTo>
                  <a:cubicBezTo>
                    <a:pt x="3745" y="8223"/>
                    <a:pt x="3766" y="7386"/>
                    <a:pt x="3850" y="6549"/>
                  </a:cubicBezTo>
                  <a:cubicBezTo>
                    <a:pt x="3976" y="4875"/>
                    <a:pt x="4373" y="3201"/>
                    <a:pt x="4771" y="1988"/>
                  </a:cubicBezTo>
                  <a:cubicBezTo>
                    <a:pt x="4854" y="1674"/>
                    <a:pt x="4980" y="1423"/>
                    <a:pt x="5064" y="1193"/>
                  </a:cubicBezTo>
                  <a:cubicBezTo>
                    <a:pt x="5126" y="942"/>
                    <a:pt x="5210" y="732"/>
                    <a:pt x="5294" y="565"/>
                  </a:cubicBezTo>
                  <a:cubicBezTo>
                    <a:pt x="5419" y="210"/>
                    <a:pt x="5524" y="0"/>
                    <a:pt x="5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3782462" y="4112013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5619889" y="4112013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3881425" y="4991100"/>
              <a:ext cx="5262600" cy="152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8" name="Google Shape;228;p18"/>
          <p:cNvGrpSpPr/>
          <p:nvPr/>
        </p:nvGrpSpPr>
        <p:grpSpPr>
          <a:xfrm>
            <a:off x="-113037" y="4112013"/>
            <a:ext cx="2838912" cy="1031488"/>
            <a:chOff x="-113037" y="4112013"/>
            <a:chExt cx="2838912" cy="1031488"/>
          </a:xfrm>
        </p:grpSpPr>
        <p:sp>
          <p:nvSpPr>
            <p:cNvPr id="229" name="Google Shape;229;p18"/>
            <p:cNvSpPr/>
            <p:nvPr/>
          </p:nvSpPr>
          <p:spPr>
            <a:xfrm>
              <a:off x="2243575" y="4503750"/>
              <a:ext cx="482300" cy="639750"/>
            </a:xfrm>
            <a:custGeom>
              <a:rect b="b" l="l" r="r" t="t"/>
              <a:pathLst>
                <a:path extrusionOk="0" h="25590" w="19292">
                  <a:moveTo>
                    <a:pt x="5524" y="0"/>
                  </a:moveTo>
                  <a:lnTo>
                    <a:pt x="5524" y="0"/>
                  </a:lnTo>
                  <a:cubicBezTo>
                    <a:pt x="5524" y="0"/>
                    <a:pt x="5419" y="189"/>
                    <a:pt x="5273" y="523"/>
                  </a:cubicBezTo>
                  <a:cubicBezTo>
                    <a:pt x="5189" y="691"/>
                    <a:pt x="5084" y="900"/>
                    <a:pt x="4980" y="1130"/>
                  </a:cubicBezTo>
                  <a:cubicBezTo>
                    <a:pt x="4875" y="1360"/>
                    <a:pt x="4750" y="1632"/>
                    <a:pt x="4645" y="1946"/>
                  </a:cubicBezTo>
                  <a:cubicBezTo>
                    <a:pt x="4143" y="3118"/>
                    <a:pt x="3620" y="4771"/>
                    <a:pt x="3348" y="6465"/>
                  </a:cubicBezTo>
                  <a:cubicBezTo>
                    <a:pt x="3201" y="7323"/>
                    <a:pt x="3118" y="8160"/>
                    <a:pt x="3076" y="8997"/>
                  </a:cubicBezTo>
                  <a:cubicBezTo>
                    <a:pt x="3034" y="9813"/>
                    <a:pt x="3034" y="10567"/>
                    <a:pt x="3076" y="11236"/>
                  </a:cubicBezTo>
                  <a:cubicBezTo>
                    <a:pt x="3097" y="11550"/>
                    <a:pt x="3097" y="11864"/>
                    <a:pt x="3118" y="12115"/>
                  </a:cubicBezTo>
                  <a:cubicBezTo>
                    <a:pt x="3139" y="12387"/>
                    <a:pt x="3180" y="12617"/>
                    <a:pt x="3201" y="12805"/>
                  </a:cubicBezTo>
                  <a:cubicBezTo>
                    <a:pt x="3243" y="13161"/>
                    <a:pt x="3285" y="13391"/>
                    <a:pt x="3285" y="13391"/>
                  </a:cubicBezTo>
                  <a:cubicBezTo>
                    <a:pt x="3285" y="13391"/>
                    <a:pt x="3306" y="13600"/>
                    <a:pt x="3390" y="13998"/>
                  </a:cubicBezTo>
                  <a:cubicBezTo>
                    <a:pt x="3452" y="14354"/>
                    <a:pt x="3557" y="14919"/>
                    <a:pt x="3724" y="15546"/>
                  </a:cubicBezTo>
                  <a:cubicBezTo>
                    <a:pt x="4038" y="16802"/>
                    <a:pt x="4582" y="18455"/>
                    <a:pt x="5064" y="20066"/>
                  </a:cubicBezTo>
                  <a:cubicBezTo>
                    <a:pt x="5210" y="20589"/>
                    <a:pt x="5336" y="21091"/>
                    <a:pt x="5440" y="21614"/>
                  </a:cubicBezTo>
                  <a:cubicBezTo>
                    <a:pt x="5126" y="21112"/>
                    <a:pt x="4812" y="20568"/>
                    <a:pt x="4540" y="20003"/>
                  </a:cubicBezTo>
                  <a:cubicBezTo>
                    <a:pt x="3829" y="18790"/>
                    <a:pt x="3180" y="17555"/>
                    <a:pt x="2699" y="16613"/>
                  </a:cubicBezTo>
                  <a:cubicBezTo>
                    <a:pt x="2239" y="15672"/>
                    <a:pt x="1946" y="15044"/>
                    <a:pt x="1946" y="15044"/>
                  </a:cubicBezTo>
                  <a:cubicBezTo>
                    <a:pt x="1946" y="15044"/>
                    <a:pt x="1862" y="14877"/>
                    <a:pt x="1758" y="14605"/>
                  </a:cubicBezTo>
                  <a:cubicBezTo>
                    <a:pt x="1632" y="14312"/>
                    <a:pt x="1465" y="13914"/>
                    <a:pt x="1318" y="13412"/>
                  </a:cubicBezTo>
                  <a:cubicBezTo>
                    <a:pt x="983" y="12450"/>
                    <a:pt x="628" y="11111"/>
                    <a:pt x="628" y="9709"/>
                  </a:cubicBezTo>
                  <a:cubicBezTo>
                    <a:pt x="607" y="8328"/>
                    <a:pt x="816" y="6905"/>
                    <a:pt x="1004" y="5859"/>
                  </a:cubicBezTo>
                  <a:cubicBezTo>
                    <a:pt x="1193" y="4813"/>
                    <a:pt x="1318" y="4102"/>
                    <a:pt x="1318" y="4101"/>
                  </a:cubicBezTo>
                  <a:lnTo>
                    <a:pt x="1318" y="4101"/>
                  </a:lnTo>
                  <a:cubicBezTo>
                    <a:pt x="1318" y="4102"/>
                    <a:pt x="1109" y="4792"/>
                    <a:pt x="816" y="5817"/>
                  </a:cubicBezTo>
                  <a:cubicBezTo>
                    <a:pt x="523" y="6821"/>
                    <a:pt x="188" y="8223"/>
                    <a:pt x="63" y="9646"/>
                  </a:cubicBezTo>
                  <a:cubicBezTo>
                    <a:pt x="0" y="10378"/>
                    <a:pt x="0" y="11111"/>
                    <a:pt x="63" y="11801"/>
                  </a:cubicBezTo>
                  <a:cubicBezTo>
                    <a:pt x="147" y="12471"/>
                    <a:pt x="251" y="13098"/>
                    <a:pt x="377" y="13663"/>
                  </a:cubicBezTo>
                  <a:cubicBezTo>
                    <a:pt x="502" y="14186"/>
                    <a:pt x="628" y="14626"/>
                    <a:pt x="732" y="14940"/>
                  </a:cubicBezTo>
                  <a:lnTo>
                    <a:pt x="900" y="15400"/>
                  </a:lnTo>
                  <a:cubicBezTo>
                    <a:pt x="900" y="15400"/>
                    <a:pt x="1130" y="16090"/>
                    <a:pt x="1527" y="17116"/>
                  </a:cubicBezTo>
                  <a:cubicBezTo>
                    <a:pt x="1925" y="18099"/>
                    <a:pt x="2469" y="19438"/>
                    <a:pt x="3034" y="20735"/>
                  </a:cubicBezTo>
                  <a:cubicBezTo>
                    <a:pt x="3620" y="22054"/>
                    <a:pt x="4248" y="23330"/>
                    <a:pt x="4750" y="24292"/>
                  </a:cubicBezTo>
                  <a:cubicBezTo>
                    <a:pt x="5022" y="24878"/>
                    <a:pt x="5273" y="25318"/>
                    <a:pt x="5398" y="25590"/>
                  </a:cubicBezTo>
                  <a:lnTo>
                    <a:pt x="9374" y="25590"/>
                  </a:lnTo>
                  <a:cubicBezTo>
                    <a:pt x="9604" y="25276"/>
                    <a:pt x="9918" y="24920"/>
                    <a:pt x="10294" y="24585"/>
                  </a:cubicBezTo>
                  <a:cubicBezTo>
                    <a:pt x="10818" y="24146"/>
                    <a:pt x="11383" y="23707"/>
                    <a:pt x="11822" y="23393"/>
                  </a:cubicBezTo>
                  <a:cubicBezTo>
                    <a:pt x="12282" y="23079"/>
                    <a:pt x="12596" y="22870"/>
                    <a:pt x="12596" y="22870"/>
                  </a:cubicBezTo>
                  <a:lnTo>
                    <a:pt x="13370" y="22347"/>
                  </a:lnTo>
                  <a:cubicBezTo>
                    <a:pt x="13851" y="22033"/>
                    <a:pt x="14437" y="21572"/>
                    <a:pt x="15023" y="21091"/>
                  </a:cubicBezTo>
                  <a:cubicBezTo>
                    <a:pt x="15588" y="20568"/>
                    <a:pt x="16090" y="20003"/>
                    <a:pt x="16404" y="19522"/>
                  </a:cubicBezTo>
                  <a:cubicBezTo>
                    <a:pt x="16467" y="19459"/>
                    <a:pt x="16488" y="19417"/>
                    <a:pt x="16509" y="19354"/>
                  </a:cubicBezTo>
                  <a:lnTo>
                    <a:pt x="16592" y="19208"/>
                  </a:lnTo>
                  <a:cubicBezTo>
                    <a:pt x="16634" y="19103"/>
                    <a:pt x="16697" y="19020"/>
                    <a:pt x="16718" y="18936"/>
                  </a:cubicBezTo>
                  <a:cubicBezTo>
                    <a:pt x="16802" y="18790"/>
                    <a:pt x="16823" y="18706"/>
                    <a:pt x="16823" y="18706"/>
                  </a:cubicBezTo>
                  <a:lnTo>
                    <a:pt x="16823" y="18706"/>
                  </a:lnTo>
                  <a:cubicBezTo>
                    <a:pt x="16823" y="18706"/>
                    <a:pt x="16781" y="18790"/>
                    <a:pt x="16676" y="18915"/>
                  </a:cubicBezTo>
                  <a:cubicBezTo>
                    <a:pt x="16613" y="18957"/>
                    <a:pt x="16572" y="19041"/>
                    <a:pt x="16488" y="19145"/>
                  </a:cubicBezTo>
                  <a:cubicBezTo>
                    <a:pt x="16467" y="19208"/>
                    <a:pt x="16404" y="19229"/>
                    <a:pt x="16383" y="19271"/>
                  </a:cubicBezTo>
                  <a:cubicBezTo>
                    <a:pt x="16320" y="19334"/>
                    <a:pt x="16279" y="19354"/>
                    <a:pt x="16258" y="19417"/>
                  </a:cubicBezTo>
                  <a:cubicBezTo>
                    <a:pt x="15881" y="19836"/>
                    <a:pt x="15274" y="20254"/>
                    <a:pt x="14688" y="20631"/>
                  </a:cubicBezTo>
                  <a:cubicBezTo>
                    <a:pt x="14061" y="21007"/>
                    <a:pt x="13391" y="21321"/>
                    <a:pt x="12910" y="21531"/>
                  </a:cubicBezTo>
                  <a:cubicBezTo>
                    <a:pt x="12408" y="21740"/>
                    <a:pt x="12073" y="21886"/>
                    <a:pt x="12073" y="21886"/>
                  </a:cubicBezTo>
                  <a:cubicBezTo>
                    <a:pt x="12073" y="21886"/>
                    <a:pt x="11927" y="21949"/>
                    <a:pt x="11759" y="22033"/>
                  </a:cubicBezTo>
                  <a:cubicBezTo>
                    <a:pt x="11864" y="21928"/>
                    <a:pt x="11968" y="21844"/>
                    <a:pt x="12073" y="21740"/>
                  </a:cubicBezTo>
                  <a:cubicBezTo>
                    <a:pt x="13119" y="20798"/>
                    <a:pt x="14019" y="19773"/>
                    <a:pt x="14647" y="18957"/>
                  </a:cubicBezTo>
                  <a:cubicBezTo>
                    <a:pt x="14960" y="18538"/>
                    <a:pt x="15232" y="18204"/>
                    <a:pt x="15379" y="17973"/>
                  </a:cubicBezTo>
                  <a:lnTo>
                    <a:pt x="15651" y="17576"/>
                  </a:lnTo>
                  <a:cubicBezTo>
                    <a:pt x="15651" y="17576"/>
                    <a:pt x="16048" y="17011"/>
                    <a:pt x="16530" y="16111"/>
                  </a:cubicBezTo>
                  <a:cubicBezTo>
                    <a:pt x="17053" y="15232"/>
                    <a:pt x="17639" y="13998"/>
                    <a:pt x="18099" y="12722"/>
                  </a:cubicBezTo>
                  <a:cubicBezTo>
                    <a:pt x="18580" y="11424"/>
                    <a:pt x="18894" y="10127"/>
                    <a:pt x="19082" y="9123"/>
                  </a:cubicBezTo>
                  <a:cubicBezTo>
                    <a:pt x="19124" y="8872"/>
                    <a:pt x="19145" y="8662"/>
                    <a:pt x="19187" y="8453"/>
                  </a:cubicBezTo>
                  <a:cubicBezTo>
                    <a:pt x="19208" y="8244"/>
                    <a:pt x="19229" y="8056"/>
                    <a:pt x="19229" y="7930"/>
                  </a:cubicBezTo>
                  <a:cubicBezTo>
                    <a:pt x="19250" y="7637"/>
                    <a:pt x="19292" y="7491"/>
                    <a:pt x="19292" y="7491"/>
                  </a:cubicBezTo>
                  <a:lnTo>
                    <a:pt x="19292" y="7491"/>
                  </a:lnTo>
                  <a:cubicBezTo>
                    <a:pt x="19292" y="7491"/>
                    <a:pt x="19187" y="7637"/>
                    <a:pt x="19103" y="7930"/>
                  </a:cubicBezTo>
                  <a:cubicBezTo>
                    <a:pt x="19082" y="8056"/>
                    <a:pt x="19020" y="8244"/>
                    <a:pt x="18999" y="8453"/>
                  </a:cubicBezTo>
                  <a:cubicBezTo>
                    <a:pt x="18957" y="8662"/>
                    <a:pt x="18894" y="8872"/>
                    <a:pt x="18810" y="9102"/>
                  </a:cubicBezTo>
                  <a:cubicBezTo>
                    <a:pt x="18559" y="10085"/>
                    <a:pt x="18078" y="11341"/>
                    <a:pt x="17513" y="12512"/>
                  </a:cubicBezTo>
                  <a:cubicBezTo>
                    <a:pt x="16927" y="13705"/>
                    <a:pt x="16258" y="14835"/>
                    <a:pt x="15672" y="15630"/>
                  </a:cubicBezTo>
                  <a:cubicBezTo>
                    <a:pt x="15107" y="16425"/>
                    <a:pt x="14688" y="16927"/>
                    <a:pt x="14688" y="16927"/>
                  </a:cubicBezTo>
                  <a:cubicBezTo>
                    <a:pt x="14688" y="16927"/>
                    <a:pt x="14584" y="17053"/>
                    <a:pt x="14396" y="17262"/>
                  </a:cubicBezTo>
                  <a:cubicBezTo>
                    <a:pt x="14207" y="17492"/>
                    <a:pt x="13935" y="17785"/>
                    <a:pt x="13621" y="18120"/>
                  </a:cubicBezTo>
                  <a:cubicBezTo>
                    <a:pt x="13056" y="18685"/>
                    <a:pt x="12366" y="19354"/>
                    <a:pt x="11550" y="19982"/>
                  </a:cubicBezTo>
                  <a:cubicBezTo>
                    <a:pt x="11864" y="19396"/>
                    <a:pt x="12157" y="18810"/>
                    <a:pt x="12366" y="18308"/>
                  </a:cubicBezTo>
                  <a:cubicBezTo>
                    <a:pt x="12575" y="17869"/>
                    <a:pt x="12701" y="17492"/>
                    <a:pt x="12826" y="17241"/>
                  </a:cubicBezTo>
                  <a:cubicBezTo>
                    <a:pt x="12931" y="16969"/>
                    <a:pt x="12994" y="16823"/>
                    <a:pt x="12994" y="16823"/>
                  </a:cubicBezTo>
                  <a:cubicBezTo>
                    <a:pt x="12994" y="16823"/>
                    <a:pt x="13224" y="16216"/>
                    <a:pt x="13538" y="15337"/>
                  </a:cubicBezTo>
                  <a:cubicBezTo>
                    <a:pt x="13851" y="14416"/>
                    <a:pt x="14207" y="13182"/>
                    <a:pt x="14500" y="11947"/>
                  </a:cubicBezTo>
                  <a:cubicBezTo>
                    <a:pt x="14793" y="10734"/>
                    <a:pt x="15002" y="9478"/>
                    <a:pt x="15107" y="8537"/>
                  </a:cubicBezTo>
                  <a:cubicBezTo>
                    <a:pt x="15149" y="8056"/>
                    <a:pt x="15212" y="7658"/>
                    <a:pt x="15232" y="7386"/>
                  </a:cubicBezTo>
                  <a:cubicBezTo>
                    <a:pt x="15253" y="7096"/>
                    <a:pt x="15294" y="6929"/>
                    <a:pt x="15295" y="6926"/>
                  </a:cubicBezTo>
                  <a:lnTo>
                    <a:pt x="15295" y="6926"/>
                  </a:lnTo>
                  <a:cubicBezTo>
                    <a:pt x="15294" y="6929"/>
                    <a:pt x="15253" y="7095"/>
                    <a:pt x="15212" y="7344"/>
                  </a:cubicBezTo>
                  <a:cubicBezTo>
                    <a:pt x="15149" y="7616"/>
                    <a:pt x="15086" y="8014"/>
                    <a:pt x="14940" y="8474"/>
                  </a:cubicBezTo>
                  <a:cubicBezTo>
                    <a:pt x="14730" y="9395"/>
                    <a:pt x="14396" y="10587"/>
                    <a:pt x="13977" y="11801"/>
                  </a:cubicBezTo>
                  <a:cubicBezTo>
                    <a:pt x="13559" y="12973"/>
                    <a:pt x="13056" y="14124"/>
                    <a:pt x="12680" y="14981"/>
                  </a:cubicBezTo>
                  <a:cubicBezTo>
                    <a:pt x="12282" y="15839"/>
                    <a:pt x="11968" y="16383"/>
                    <a:pt x="11968" y="16383"/>
                  </a:cubicBezTo>
                  <a:cubicBezTo>
                    <a:pt x="11968" y="16383"/>
                    <a:pt x="11885" y="16509"/>
                    <a:pt x="11759" y="16739"/>
                  </a:cubicBezTo>
                  <a:cubicBezTo>
                    <a:pt x="11634" y="16969"/>
                    <a:pt x="11445" y="17325"/>
                    <a:pt x="11215" y="17701"/>
                  </a:cubicBezTo>
                  <a:cubicBezTo>
                    <a:pt x="10734" y="18518"/>
                    <a:pt x="10085" y="19564"/>
                    <a:pt x="9353" y="20568"/>
                  </a:cubicBezTo>
                  <a:lnTo>
                    <a:pt x="8955" y="21112"/>
                  </a:lnTo>
                  <a:cubicBezTo>
                    <a:pt x="9018" y="20945"/>
                    <a:pt x="9060" y="20798"/>
                    <a:pt x="9081" y="20673"/>
                  </a:cubicBezTo>
                  <a:cubicBezTo>
                    <a:pt x="9458" y="19543"/>
                    <a:pt x="9918" y="18413"/>
                    <a:pt x="10232" y="17555"/>
                  </a:cubicBezTo>
                  <a:cubicBezTo>
                    <a:pt x="10399" y="17116"/>
                    <a:pt x="10525" y="16739"/>
                    <a:pt x="10608" y="16509"/>
                  </a:cubicBezTo>
                  <a:cubicBezTo>
                    <a:pt x="10692" y="16237"/>
                    <a:pt x="10734" y="16090"/>
                    <a:pt x="10734" y="16090"/>
                  </a:cubicBezTo>
                  <a:cubicBezTo>
                    <a:pt x="10734" y="16090"/>
                    <a:pt x="10797" y="15923"/>
                    <a:pt x="10859" y="15672"/>
                  </a:cubicBezTo>
                  <a:cubicBezTo>
                    <a:pt x="10943" y="15400"/>
                    <a:pt x="11048" y="15044"/>
                    <a:pt x="11152" y="14563"/>
                  </a:cubicBezTo>
                  <a:cubicBezTo>
                    <a:pt x="11383" y="13663"/>
                    <a:pt x="11592" y="12450"/>
                    <a:pt x="11759" y="11257"/>
                  </a:cubicBezTo>
                  <a:cubicBezTo>
                    <a:pt x="11906" y="10043"/>
                    <a:pt x="12010" y="8809"/>
                    <a:pt x="12073" y="7909"/>
                  </a:cubicBezTo>
                  <a:cubicBezTo>
                    <a:pt x="12115" y="6989"/>
                    <a:pt x="12178" y="6382"/>
                    <a:pt x="12178" y="6382"/>
                  </a:cubicBezTo>
                  <a:lnTo>
                    <a:pt x="12178" y="6382"/>
                  </a:lnTo>
                  <a:cubicBezTo>
                    <a:pt x="12178" y="6382"/>
                    <a:pt x="12073" y="6989"/>
                    <a:pt x="11906" y="7867"/>
                  </a:cubicBezTo>
                  <a:cubicBezTo>
                    <a:pt x="11759" y="8767"/>
                    <a:pt x="11529" y="9960"/>
                    <a:pt x="11236" y="11152"/>
                  </a:cubicBezTo>
                  <a:cubicBezTo>
                    <a:pt x="10943" y="12324"/>
                    <a:pt x="10608" y="13475"/>
                    <a:pt x="10294" y="14312"/>
                  </a:cubicBezTo>
                  <a:cubicBezTo>
                    <a:pt x="10127" y="14730"/>
                    <a:pt x="10002" y="15065"/>
                    <a:pt x="9897" y="15295"/>
                  </a:cubicBezTo>
                  <a:cubicBezTo>
                    <a:pt x="9792" y="15546"/>
                    <a:pt x="9750" y="15672"/>
                    <a:pt x="9750" y="15672"/>
                  </a:cubicBezTo>
                  <a:cubicBezTo>
                    <a:pt x="9750" y="15672"/>
                    <a:pt x="9688" y="15797"/>
                    <a:pt x="9562" y="16028"/>
                  </a:cubicBezTo>
                  <a:cubicBezTo>
                    <a:pt x="9458" y="16279"/>
                    <a:pt x="9290" y="16613"/>
                    <a:pt x="9081" y="17011"/>
                  </a:cubicBezTo>
                  <a:cubicBezTo>
                    <a:pt x="8830" y="17492"/>
                    <a:pt x="8516" y="18099"/>
                    <a:pt x="8181" y="18748"/>
                  </a:cubicBezTo>
                  <a:cubicBezTo>
                    <a:pt x="8223" y="18329"/>
                    <a:pt x="8307" y="17911"/>
                    <a:pt x="8349" y="17576"/>
                  </a:cubicBezTo>
                  <a:cubicBezTo>
                    <a:pt x="8432" y="17137"/>
                    <a:pt x="8537" y="16739"/>
                    <a:pt x="8600" y="16488"/>
                  </a:cubicBezTo>
                  <a:cubicBezTo>
                    <a:pt x="8662" y="16216"/>
                    <a:pt x="8704" y="16069"/>
                    <a:pt x="8704" y="16069"/>
                  </a:cubicBezTo>
                  <a:cubicBezTo>
                    <a:pt x="8704" y="16069"/>
                    <a:pt x="8851" y="15463"/>
                    <a:pt x="9123" y="14542"/>
                  </a:cubicBezTo>
                  <a:cubicBezTo>
                    <a:pt x="9374" y="13621"/>
                    <a:pt x="9750" y="12408"/>
                    <a:pt x="9981" y="11152"/>
                  </a:cubicBezTo>
                  <a:cubicBezTo>
                    <a:pt x="10106" y="10525"/>
                    <a:pt x="10190" y="9855"/>
                    <a:pt x="10211" y="9269"/>
                  </a:cubicBezTo>
                  <a:cubicBezTo>
                    <a:pt x="10211" y="8955"/>
                    <a:pt x="10232" y="8662"/>
                    <a:pt x="10211" y="8390"/>
                  </a:cubicBezTo>
                  <a:cubicBezTo>
                    <a:pt x="10211" y="8265"/>
                    <a:pt x="10190" y="8139"/>
                    <a:pt x="10190" y="8014"/>
                  </a:cubicBezTo>
                  <a:cubicBezTo>
                    <a:pt x="10148" y="7867"/>
                    <a:pt x="10148" y="7742"/>
                    <a:pt x="10127" y="7637"/>
                  </a:cubicBezTo>
                  <a:cubicBezTo>
                    <a:pt x="10106" y="7407"/>
                    <a:pt x="10043" y="7198"/>
                    <a:pt x="10022" y="6989"/>
                  </a:cubicBezTo>
                  <a:cubicBezTo>
                    <a:pt x="10002" y="6884"/>
                    <a:pt x="9981" y="6800"/>
                    <a:pt x="9981" y="6717"/>
                  </a:cubicBezTo>
                  <a:cubicBezTo>
                    <a:pt x="9939" y="6654"/>
                    <a:pt x="9918" y="6570"/>
                    <a:pt x="9897" y="6507"/>
                  </a:cubicBezTo>
                  <a:cubicBezTo>
                    <a:pt x="9813" y="6256"/>
                    <a:pt x="9771" y="6089"/>
                    <a:pt x="9771" y="6089"/>
                  </a:cubicBezTo>
                  <a:lnTo>
                    <a:pt x="9771" y="6089"/>
                  </a:lnTo>
                  <a:cubicBezTo>
                    <a:pt x="9771" y="6089"/>
                    <a:pt x="9792" y="6256"/>
                    <a:pt x="9834" y="6507"/>
                  </a:cubicBezTo>
                  <a:cubicBezTo>
                    <a:pt x="9876" y="6591"/>
                    <a:pt x="9876" y="6654"/>
                    <a:pt x="9897" y="6758"/>
                  </a:cubicBezTo>
                  <a:cubicBezTo>
                    <a:pt x="9897" y="6821"/>
                    <a:pt x="9918" y="6947"/>
                    <a:pt x="9918" y="7010"/>
                  </a:cubicBezTo>
                  <a:cubicBezTo>
                    <a:pt x="9939" y="7198"/>
                    <a:pt x="9981" y="7407"/>
                    <a:pt x="9981" y="7637"/>
                  </a:cubicBezTo>
                  <a:lnTo>
                    <a:pt x="9981" y="8014"/>
                  </a:lnTo>
                  <a:cubicBezTo>
                    <a:pt x="9981" y="8139"/>
                    <a:pt x="9939" y="8265"/>
                    <a:pt x="9939" y="8390"/>
                  </a:cubicBezTo>
                  <a:cubicBezTo>
                    <a:pt x="9939" y="8662"/>
                    <a:pt x="9897" y="8955"/>
                    <a:pt x="9834" y="9227"/>
                  </a:cubicBezTo>
                  <a:cubicBezTo>
                    <a:pt x="9750" y="9813"/>
                    <a:pt x="9604" y="10420"/>
                    <a:pt x="9416" y="11006"/>
                  </a:cubicBezTo>
                  <a:cubicBezTo>
                    <a:pt x="9060" y="12219"/>
                    <a:pt x="8558" y="13370"/>
                    <a:pt x="8223" y="14249"/>
                  </a:cubicBezTo>
                  <a:cubicBezTo>
                    <a:pt x="7846" y="15149"/>
                    <a:pt x="7637" y="15756"/>
                    <a:pt x="7637" y="15756"/>
                  </a:cubicBezTo>
                  <a:cubicBezTo>
                    <a:pt x="7637" y="15756"/>
                    <a:pt x="7637" y="15777"/>
                    <a:pt x="7616" y="15797"/>
                  </a:cubicBezTo>
                  <a:lnTo>
                    <a:pt x="7428" y="14542"/>
                  </a:lnTo>
                  <a:cubicBezTo>
                    <a:pt x="7428" y="14542"/>
                    <a:pt x="7323" y="13872"/>
                    <a:pt x="7198" y="12847"/>
                  </a:cubicBezTo>
                  <a:cubicBezTo>
                    <a:pt x="7072" y="11822"/>
                    <a:pt x="6863" y="10462"/>
                    <a:pt x="6696" y="9102"/>
                  </a:cubicBezTo>
                  <a:cubicBezTo>
                    <a:pt x="6549" y="7742"/>
                    <a:pt x="6486" y="6382"/>
                    <a:pt x="6633" y="5377"/>
                  </a:cubicBezTo>
                  <a:cubicBezTo>
                    <a:pt x="6675" y="4875"/>
                    <a:pt x="6779" y="4457"/>
                    <a:pt x="6863" y="4143"/>
                  </a:cubicBezTo>
                  <a:cubicBezTo>
                    <a:pt x="6946" y="3852"/>
                    <a:pt x="6988" y="3706"/>
                    <a:pt x="6989" y="3704"/>
                  </a:cubicBezTo>
                  <a:lnTo>
                    <a:pt x="6989" y="3704"/>
                  </a:lnTo>
                  <a:cubicBezTo>
                    <a:pt x="6988" y="3706"/>
                    <a:pt x="6946" y="3852"/>
                    <a:pt x="6800" y="4143"/>
                  </a:cubicBezTo>
                  <a:cubicBezTo>
                    <a:pt x="6696" y="4436"/>
                    <a:pt x="6570" y="4854"/>
                    <a:pt x="6465" y="5336"/>
                  </a:cubicBezTo>
                  <a:cubicBezTo>
                    <a:pt x="6235" y="6361"/>
                    <a:pt x="6131" y="7742"/>
                    <a:pt x="6152" y="9144"/>
                  </a:cubicBezTo>
                  <a:cubicBezTo>
                    <a:pt x="6173" y="10525"/>
                    <a:pt x="6256" y="11885"/>
                    <a:pt x="6277" y="12931"/>
                  </a:cubicBezTo>
                  <a:cubicBezTo>
                    <a:pt x="6340" y="13956"/>
                    <a:pt x="6361" y="14647"/>
                    <a:pt x="6361" y="14647"/>
                  </a:cubicBezTo>
                  <a:lnTo>
                    <a:pt x="6549" y="19417"/>
                  </a:lnTo>
                  <a:cubicBezTo>
                    <a:pt x="5942" y="17827"/>
                    <a:pt x="5315" y="16321"/>
                    <a:pt x="4917" y="15149"/>
                  </a:cubicBezTo>
                  <a:cubicBezTo>
                    <a:pt x="4708" y="14542"/>
                    <a:pt x="4582" y="14061"/>
                    <a:pt x="4478" y="13705"/>
                  </a:cubicBezTo>
                  <a:cubicBezTo>
                    <a:pt x="4373" y="13370"/>
                    <a:pt x="4352" y="13161"/>
                    <a:pt x="4352" y="13161"/>
                  </a:cubicBezTo>
                  <a:cubicBezTo>
                    <a:pt x="4352" y="13161"/>
                    <a:pt x="4289" y="12952"/>
                    <a:pt x="4227" y="12617"/>
                  </a:cubicBezTo>
                  <a:cubicBezTo>
                    <a:pt x="4164" y="12429"/>
                    <a:pt x="4143" y="12219"/>
                    <a:pt x="4080" y="11968"/>
                  </a:cubicBezTo>
                  <a:cubicBezTo>
                    <a:pt x="4038" y="11696"/>
                    <a:pt x="3976" y="11445"/>
                    <a:pt x="3955" y="11131"/>
                  </a:cubicBezTo>
                  <a:cubicBezTo>
                    <a:pt x="3850" y="10504"/>
                    <a:pt x="3808" y="9771"/>
                    <a:pt x="3766" y="8997"/>
                  </a:cubicBezTo>
                  <a:cubicBezTo>
                    <a:pt x="3745" y="8223"/>
                    <a:pt x="3766" y="7386"/>
                    <a:pt x="3850" y="6549"/>
                  </a:cubicBezTo>
                  <a:cubicBezTo>
                    <a:pt x="3976" y="4875"/>
                    <a:pt x="4373" y="3201"/>
                    <a:pt x="4771" y="1988"/>
                  </a:cubicBezTo>
                  <a:cubicBezTo>
                    <a:pt x="4854" y="1674"/>
                    <a:pt x="4980" y="1423"/>
                    <a:pt x="5064" y="1193"/>
                  </a:cubicBezTo>
                  <a:cubicBezTo>
                    <a:pt x="5126" y="942"/>
                    <a:pt x="5210" y="732"/>
                    <a:pt x="5294" y="565"/>
                  </a:cubicBezTo>
                  <a:cubicBezTo>
                    <a:pt x="5419" y="210"/>
                    <a:pt x="5524" y="0"/>
                    <a:pt x="5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420699" y="4112013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-113037" y="4112013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8"/>
            <p:cNvSpPr/>
            <p:nvPr/>
          </p:nvSpPr>
          <p:spPr>
            <a:xfrm>
              <a:off x="0" y="4962525"/>
              <a:ext cx="2377800" cy="180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7_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4125" y="-13576"/>
            <a:ext cx="9192250" cy="517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9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9"/>
          <p:cNvSpPr txBox="1"/>
          <p:nvPr>
            <p:ph type="title"/>
          </p:nvPr>
        </p:nvSpPr>
        <p:spPr>
          <a:xfrm>
            <a:off x="1149000" y="1178050"/>
            <a:ext cx="1978500" cy="112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3300">
                <a:highlight>
                  <a:schemeClr val="dk2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237" name="Google Shape;237;p19"/>
          <p:cNvSpPr txBox="1"/>
          <p:nvPr>
            <p:ph idx="1" type="subTitle"/>
          </p:nvPr>
        </p:nvSpPr>
        <p:spPr>
          <a:xfrm>
            <a:off x="1149000" y="2537650"/>
            <a:ext cx="3192000" cy="100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7_1_1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4125" y="-13576"/>
            <a:ext cx="9192250" cy="517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0"/>
          <p:cNvSpPr txBox="1"/>
          <p:nvPr>
            <p:ph type="title"/>
          </p:nvPr>
        </p:nvSpPr>
        <p:spPr>
          <a:xfrm flipH="1">
            <a:off x="5974200" y="1164025"/>
            <a:ext cx="2020800" cy="11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3300">
                <a:highlight>
                  <a:schemeClr val="dk2"/>
                </a:highlight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700"/>
              <a:buFont typeface="Nunito"/>
              <a:buNone/>
              <a:defRPr sz="2700"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242" name="Google Shape;242;p20"/>
          <p:cNvSpPr txBox="1"/>
          <p:nvPr>
            <p:ph idx="1" type="subTitle"/>
          </p:nvPr>
        </p:nvSpPr>
        <p:spPr>
          <a:xfrm flipH="1">
            <a:off x="4782900" y="2537650"/>
            <a:ext cx="3212100" cy="100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lt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860" y="-11430"/>
            <a:ext cx="9189720" cy="516636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/>
          <p:nvPr>
            <p:ph idx="1" type="subTitle"/>
          </p:nvPr>
        </p:nvSpPr>
        <p:spPr>
          <a:xfrm>
            <a:off x="2085925" y="3207650"/>
            <a:ext cx="49722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lt1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27" name="Google Shape;27;p3"/>
          <p:cNvGrpSpPr/>
          <p:nvPr/>
        </p:nvGrpSpPr>
        <p:grpSpPr>
          <a:xfrm>
            <a:off x="-122562" y="4112013"/>
            <a:ext cx="9389123" cy="1031486"/>
            <a:chOff x="-143275" y="4095565"/>
            <a:chExt cx="9389123" cy="1031486"/>
          </a:xfrm>
        </p:grpSpPr>
        <p:sp>
          <p:nvSpPr>
            <p:cNvPr id="28" name="Google Shape;28;p3"/>
            <p:cNvSpPr/>
            <p:nvPr/>
          </p:nvSpPr>
          <p:spPr>
            <a:xfrm>
              <a:off x="-24713" y="4917050"/>
              <a:ext cx="9165600" cy="210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9" name="Google Shape;29;p3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30" name="Google Shape;30;p3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3523288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5" name="Google Shape;35;p3"/>
          <p:cNvSpPr txBox="1"/>
          <p:nvPr>
            <p:ph hasCustomPrompt="1" type="title"/>
          </p:nvPr>
        </p:nvSpPr>
        <p:spPr>
          <a:xfrm>
            <a:off x="2932925" y="748350"/>
            <a:ext cx="3278100" cy="152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dk2"/>
                </a:solidFill>
                <a:highlight>
                  <a:schemeClr val="l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/>
          <p:nvPr>
            <p:ph idx="2" type="title"/>
          </p:nvPr>
        </p:nvSpPr>
        <p:spPr>
          <a:xfrm>
            <a:off x="1581125" y="2042875"/>
            <a:ext cx="5981700" cy="9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5500">
                <a:solidFill>
                  <a:schemeClr val="dk2"/>
                </a:solidFill>
                <a:highlight>
                  <a:schemeClr val="l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6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1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1"/>
          <p:cNvSpPr txBox="1"/>
          <p:nvPr>
            <p:ph idx="1" type="body"/>
          </p:nvPr>
        </p:nvSpPr>
        <p:spPr>
          <a:xfrm>
            <a:off x="713975" y="1195450"/>
            <a:ext cx="3590400" cy="25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6" name="Google Shape;246;p21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7" name="Google Shape;247;p21"/>
          <p:cNvSpPr txBox="1"/>
          <p:nvPr>
            <p:ph idx="2" type="body"/>
          </p:nvPr>
        </p:nvSpPr>
        <p:spPr>
          <a:xfrm>
            <a:off x="4777343" y="1195450"/>
            <a:ext cx="3590400" cy="34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8" name="Google Shape;248;p21"/>
          <p:cNvSpPr txBox="1"/>
          <p:nvPr>
            <p:ph idx="3" type="body"/>
          </p:nvPr>
        </p:nvSpPr>
        <p:spPr>
          <a:xfrm>
            <a:off x="713975" y="3751625"/>
            <a:ext cx="3590400" cy="85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9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2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 flipH="1"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2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2"/>
          <p:cNvSpPr txBox="1"/>
          <p:nvPr>
            <p:ph idx="1" type="subTitle"/>
          </p:nvPr>
        </p:nvSpPr>
        <p:spPr>
          <a:xfrm>
            <a:off x="792839" y="2715375"/>
            <a:ext cx="2336400" cy="7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3" name="Google Shape;253;p22"/>
          <p:cNvSpPr txBox="1"/>
          <p:nvPr>
            <p:ph idx="2" type="subTitle"/>
          </p:nvPr>
        </p:nvSpPr>
        <p:spPr>
          <a:xfrm>
            <a:off x="3403800" y="2715375"/>
            <a:ext cx="2336400" cy="7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4" name="Google Shape;254;p22"/>
          <p:cNvSpPr txBox="1"/>
          <p:nvPr>
            <p:ph idx="3" type="subTitle"/>
          </p:nvPr>
        </p:nvSpPr>
        <p:spPr>
          <a:xfrm>
            <a:off x="6014761" y="2715375"/>
            <a:ext cx="2336400" cy="7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5" name="Google Shape;255;p22"/>
          <p:cNvSpPr/>
          <p:nvPr/>
        </p:nvSpPr>
        <p:spPr>
          <a:xfrm>
            <a:off x="5472100" y="4991100"/>
            <a:ext cx="3672000" cy="1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6" name="Google Shape;256;p22"/>
          <p:cNvGrpSpPr/>
          <p:nvPr/>
        </p:nvGrpSpPr>
        <p:grpSpPr>
          <a:xfrm>
            <a:off x="-122562" y="4112013"/>
            <a:ext cx="9389123" cy="1031413"/>
            <a:chOff x="-143275" y="4095565"/>
            <a:chExt cx="9389123" cy="1031413"/>
          </a:xfrm>
        </p:grpSpPr>
        <p:sp>
          <p:nvSpPr>
            <p:cNvPr id="257" name="Google Shape;257;p22"/>
            <p:cNvSpPr/>
            <p:nvPr/>
          </p:nvSpPr>
          <p:spPr>
            <a:xfrm>
              <a:off x="-20713" y="4946077"/>
              <a:ext cx="3663600" cy="180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8" name="Google Shape;258;p22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259" name="Google Shape;259;p22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22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22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22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3" name="Google Shape;263;p22"/>
          <p:cNvGrpSpPr/>
          <p:nvPr/>
        </p:nvGrpSpPr>
        <p:grpSpPr>
          <a:xfrm>
            <a:off x="3529450" y="4503750"/>
            <a:ext cx="2092025" cy="639750"/>
            <a:chOff x="3529450" y="4503750"/>
            <a:chExt cx="2092025" cy="639750"/>
          </a:xfrm>
        </p:grpSpPr>
        <p:sp>
          <p:nvSpPr>
            <p:cNvPr id="264" name="Google Shape;264;p22"/>
            <p:cNvSpPr/>
            <p:nvPr/>
          </p:nvSpPr>
          <p:spPr>
            <a:xfrm>
              <a:off x="3529450" y="4503750"/>
              <a:ext cx="482300" cy="639750"/>
            </a:xfrm>
            <a:custGeom>
              <a:rect b="b" l="l" r="r" t="t"/>
              <a:pathLst>
                <a:path extrusionOk="0" h="25590" w="19292">
                  <a:moveTo>
                    <a:pt x="5524" y="0"/>
                  </a:moveTo>
                  <a:lnTo>
                    <a:pt x="5524" y="0"/>
                  </a:lnTo>
                  <a:cubicBezTo>
                    <a:pt x="5524" y="0"/>
                    <a:pt x="5419" y="189"/>
                    <a:pt x="5273" y="523"/>
                  </a:cubicBezTo>
                  <a:cubicBezTo>
                    <a:pt x="5189" y="691"/>
                    <a:pt x="5084" y="900"/>
                    <a:pt x="4980" y="1130"/>
                  </a:cubicBezTo>
                  <a:cubicBezTo>
                    <a:pt x="4875" y="1360"/>
                    <a:pt x="4750" y="1632"/>
                    <a:pt x="4645" y="1946"/>
                  </a:cubicBezTo>
                  <a:cubicBezTo>
                    <a:pt x="4143" y="3118"/>
                    <a:pt x="3620" y="4771"/>
                    <a:pt x="3348" y="6465"/>
                  </a:cubicBezTo>
                  <a:cubicBezTo>
                    <a:pt x="3201" y="7323"/>
                    <a:pt x="3118" y="8160"/>
                    <a:pt x="3076" y="8997"/>
                  </a:cubicBezTo>
                  <a:cubicBezTo>
                    <a:pt x="3034" y="9813"/>
                    <a:pt x="3034" y="10567"/>
                    <a:pt x="3076" y="11236"/>
                  </a:cubicBezTo>
                  <a:cubicBezTo>
                    <a:pt x="3097" y="11550"/>
                    <a:pt x="3097" y="11864"/>
                    <a:pt x="3118" y="12115"/>
                  </a:cubicBezTo>
                  <a:cubicBezTo>
                    <a:pt x="3139" y="12387"/>
                    <a:pt x="3180" y="12617"/>
                    <a:pt x="3201" y="12805"/>
                  </a:cubicBezTo>
                  <a:cubicBezTo>
                    <a:pt x="3243" y="13161"/>
                    <a:pt x="3285" y="13391"/>
                    <a:pt x="3285" y="13391"/>
                  </a:cubicBezTo>
                  <a:cubicBezTo>
                    <a:pt x="3285" y="13391"/>
                    <a:pt x="3306" y="13600"/>
                    <a:pt x="3390" y="13998"/>
                  </a:cubicBezTo>
                  <a:cubicBezTo>
                    <a:pt x="3452" y="14354"/>
                    <a:pt x="3557" y="14919"/>
                    <a:pt x="3724" y="15546"/>
                  </a:cubicBezTo>
                  <a:cubicBezTo>
                    <a:pt x="4038" y="16802"/>
                    <a:pt x="4582" y="18455"/>
                    <a:pt x="5064" y="20066"/>
                  </a:cubicBezTo>
                  <a:cubicBezTo>
                    <a:pt x="5210" y="20589"/>
                    <a:pt x="5336" y="21091"/>
                    <a:pt x="5440" y="21614"/>
                  </a:cubicBezTo>
                  <a:cubicBezTo>
                    <a:pt x="5126" y="21112"/>
                    <a:pt x="4812" y="20568"/>
                    <a:pt x="4540" y="20003"/>
                  </a:cubicBezTo>
                  <a:cubicBezTo>
                    <a:pt x="3829" y="18790"/>
                    <a:pt x="3180" y="17555"/>
                    <a:pt x="2699" y="16613"/>
                  </a:cubicBezTo>
                  <a:cubicBezTo>
                    <a:pt x="2239" y="15672"/>
                    <a:pt x="1946" y="15044"/>
                    <a:pt x="1946" y="15044"/>
                  </a:cubicBezTo>
                  <a:cubicBezTo>
                    <a:pt x="1946" y="15044"/>
                    <a:pt x="1862" y="14877"/>
                    <a:pt x="1758" y="14605"/>
                  </a:cubicBezTo>
                  <a:cubicBezTo>
                    <a:pt x="1632" y="14312"/>
                    <a:pt x="1465" y="13914"/>
                    <a:pt x="1318" y="13412"/>
                  </a:cubicBezTo>
                  <a:cubicBezTo>
                    <a:pt x="983" y="12450"/>
                    <a:pt x="628" y="11111"/>
                    <a:pt x="628" y="9709"/>
                  </a:cubicBezTo>
                  <a:cubicBezTo>
                    <a:pt x="607" y="8328"/>
                    <a:pt x="816" y="6905"/>
                    <a:pt x="1004" y="5859"/>
                  </a:cubicBezTo>
                  <a:cubicBezTo>
                    <a:pt x="1193" y="4813"/>
                    <a:pt x="1318" y="4102"/>
                    <a:pt x="1318" y="4101"/>
                  </a:cubicBezTo>
                  <a:lnTo>
                    <a:pt x="1318" y="4101"/>
                  </a:lnTo>
                  <a:cubicBezTo>
                    <a:pt x="1318" y="4102"/>
                    <a:pt x="1109" y="4792"/>
                    <a:pt x="816" y="5817"/>
                  </a:cubicBezTo>
                  <a:cubicBezTo>
                    <a:pt x="523" y="6821"/>
                    <a:pt x="188" y="8223"/>
                    <a:pt x="63" y="9646"/>
                  </a:cubicBezTo>
                  <a:cubicBezTo>
                    <a:pt x="0" y="10378"/>
                    <a:pt x="0" y="11111"/>
                    <a:pt x="63" y="11801"/>
                  </a:cubicBezTo>
                  <a:cubicBezTo>
                    <a:pt x="147" y="12471"/>
                    <a:pt x="251" y="13098"/>
                    <a:pt x="377" y="13663"/>
                  </a:cubicBezTo>
                  <a:cubicBezTo>
                    <a:pt x="502" y="14186"/>
                    <a:pt x="628" y="14626"/>
                    <a:pt x="732" y="14940"/>
                  </a:cubicBezTo>
                  <a:lnTo>
                    <a:pt x="900" y="15400"/>
                  </a:lnTo>
                  <a:cubicBezTo>
                    <a:pt x="900" y="15400"/>
                    <a:pt x="1130" y="16090"/>
                    <a:pt x="1527" y="17116"/>
                  </a:cubicBezTo>
                  <a:cubicBezTo>
                    <a:pt x="1925" y="18099"/>
                    <a:pt x="2469" y="19438"/>
                    <a:pt x="3034" y="20735"/>
                  </a:cubicBezTo>
                  <a:cubicBezTo>
                    <a:pt x="3620" y="22054"/>
                    <a:pt x="4248" y="23330"/>
                    <a:pt x="4750" y="24292"/>
                  </a:cubicBezTo>
                  <a:cubicBezTo>
                    <a:pt x="5022" y="24878"/>
                    <a:pt x="5273" y="25318"/>
                    <a:pt x="5398" y="25590"/>
                  </a:cubicBezTo>
                  <a:lnTo>
                    <a:pt x="9374" y="25590"/>
                  </a:lnTo>
                  <a:cubicBezTo>
                    <a:pt x="9604" y="25276"/>
                    <a:pt x="9918" y="24920"/>
                    <a:pt x="10294" y="24585"/>
                  </a:cubicBezTo>
                  <a:cubicBezTo>
                    <a:pt x="10818" y="24146"/>
                    <a:pt x="11383" y="23707"/>
                    <a:pt x="11822" y="23393"/>
                  </a:cubicBezTo>
                  <a:cubicBezTo>
                    <a:pt x="12282" y="23079"/>
                    <a:pt x="12596" y="22870"/>
                    <a:pt x="12596" y="22870"/>
                  </a:cubicBezTo>
                  <a:lnTo>
                    <a:pt x="13370" y="22347"/>
                  </a:lnTo>
                  <a:cubicBezTo>
                    <a:pt x="13851" y="22033"/>
                    <a:pt x="14437" y="21572"/>
                    <a:pt x="15023" y="21091"/>
                  </a:cubicBezTo>
                  <a:cubicBezTo>
                    <a:pt x="15588" y="20568"/>
                    <a:pt x="16090" y="20003"/>
                    <a:pt x="16404" y="19522"/>
                  </a:cubicBezTo>
                  <a:cubicBezTo>
                    <a:pt x="16467" y="19459"/>
                    <a:pt x="16488" y="19417"/>
                    <a:pt x="16509" y="19354"/>
                  </a:cubicBezTo>
                  <a:lnTo>
                    <a:pt x="16592" y="19208"/>
                  </a:lnTo>
                  <a:cubicBezTo>
                    <a:pt x="16634" y="19103"/>
                    <a:pt x="16697" y="19020"/>
                    <a:pt x="16718" y="18936"/>
                  </a:cubicBezTo>
                  <a:cubicBezTo>
                    <a:pt x="16802" y="18790"/>
                    <a:pt x="16823" y="18706"/>
                    <a:pt x="16823" y="18706"/>
                  </a:cubicBezTo>
                  <a:lnTo>
                    <a:pt x="16823" y="18706"/>
                  </a:lnTo>
                  <a:cubicBezTo>
                    <a:pt x="16823" y="18706"/>
                    <a:pt x="16781" y="18790"/>
                    <a:pt x="16676" y="18915"/>
                  </a:cubicBezTo>
                  <a:cubicBezTo>
                    <a:pt x="16613" y="18957"/>
                    <a:pt x="16572" y="19041"/>
                    <a:pt x="16488" y="19145"/>
                  </a:cubicBezTo>
                  <a:cubicBezTo>
                    <a:pt x="16467" y="19208"/>
                    <a:pt x="16404" y="19229"/>
                    <a:pt x="16383" y="19271"/>
                  </a:cubicBezTo>
                  <a:cubicBezTo>
                    <a:pt x="16320" y="19334"/>
                    <a:pt x="16279" y="19354"/>
                    <a:pt x="16258" y="19417"/>
                  </a:cubicBezTo>
                  <a:cubicBezTo>
                    <a:pt x="15881" y="19836"/>
                    <a:pt x="15274" y="20254"/>
                    <a:pt x="14688" y="20631"/>
                  </a:cubicBezTo>
                  <a:cubicBezTo>
                    <a:pt x="14061" y="21007"/>
                    <a:pt x="13391" y="21321"/>
                    <a:pt x="12910" y="21531"/>
                  </a:cubicBezTo>
                  <a:cubicBezTo>
                    <a:pt x="12408" y="21740"/>
                    <a:pt x="12073" y="21886"/>
                    <a:pt x="12073" y="21886"/>
                  </a:cubicBezTo>
                  <a:cubicBezTo>
                    <a:pt x="12073" y="21886"/>
                    <a:pt x="11927" y="21949"/>
                    <a:pt x="11759" y="22033"/>
                  </a:cubicBezTo>
                  <a:cubicBezTo>
                    <a:pt x="11864" y="21928"/>
                    <a:pt x="11968" y="21844"/>
                    <a:pt x="12073" y="21740"/>
                  </a:cubicBezTo>
                  <a:cubicBezTo>
                    <a:pt x="13119" y="20798"/>
                    <a:pt x="14019" y="19773"/>
                    <a:pt x="14647" y="18957"/>
                  </a:cubicBezTo>
                  <a:cubicBezTo>
                    <a:pt x="14960" y="18538"/>
                    <a:pt x="15232" y="18204"/>
                    <a:pt x="15379" y="17973"/>
                  </a:cubicBezTo>
                  <a:lnTo>
                    <a:pt x="15651" y="17576"/>
                  </a:lnTo>
                  <a:cubicBezTo>
                    <a:pt x="15651" y="17576"/>
                    <a:pt x="16048" y="17011"/>
                    <a:pt x="16530" y="16111"/>
                  </a:cubicBezTo>
                  <a:cubicBezTo>
                    <a:pt x="17053" y="15232"/>
                    <a:pt x="17639" y="13998"/>
                    <a:pt x="18099" y="12722"/>
                  </a:cubicBezTo>
                  <a:cubicBezTo>
                    <a:pt x="18580" y="11424"/>
                    <a:pt x="18894" y="10127"/>
                    <a:pt x="19082" y="9123"/>
                  </a:cubicBezTo>
                  <a:cubicBezTo>
                    <a:pt x="19124" y="8872"/>
                    <a:pt x="19145" y="8662"/>
                    <a:pt x="19187" y="8453"/>
                  </a:cubicBezTo>
                  <a:cubicBezTo>
                    <a:pt x="19208" y="8244"/>
                    <a:pt x="19229" y="8056"/>
                    <a:pt x="19229" y="7930"/>
                  </a:cubicBezTo>
                  <a:cubicBezTo>
                    <a:pt x="19250" y="7637"/>
                    <a:pt x="19292" y="7491"/>
                    <a:pt x="19292" y="7491"/>
                  </a:cubicBezTo>
                  <a:lnTo>
                    <a:pt x="19292" y="7491"/>
                  </a:lnTo>
                  <a:cubicBezTo>
                    <a:pt x="19292" y="7491"/>
                    <a:pt x="19187" y="7637"/>
                    <a:pt x="19103" y="7930"/>
                  </a:cubicBezTo>
                  <a:cubicBezTo>
                    <a:pt x="19082" y="8056"/>
                    <a:pt x="19020" y="8244"/>
                    <a:pt x="18999" y="8453"/>
                  </a:cubicBezTo>
                  <a:cubicBezTo>
                    <a:pt x="18957" y="8662"/>
                    <a:pt x="18894" y="8872"/>
                    <a:pt x="18810" y="9102"/>
                  </a:cubicBezTo>
                  <a:cubicBezTo>
                    <a:pt x="18559" y="10085"/>
                    <a:pt x="18078" y="11341"/>
                    <a:pt x="17513" y="12512"/>
                  </a:cubicBezTo>
                  <a:cubicBezTo>
                    <a:pt x="16927" y="13705"/>
                    <a:pt x="16258" y="14835"/>
                    <a:pt x="15672" y="15630"/>
                  </a:cubicBezTo>
                  <a:cubicBezTo>
                    <a:pt x="15107" y="16425"/>
                    <a:pt x="14688" y="16927"/>
                    <a:pt x="14688" y="16927"/>
                  </a:cubicBezTo>
                  <a:cubicBezTo>
                    <a:pt x="14688" y="16927"/>
                    <a:pt x="14584" y="17053"/>
                    <a:pt x="14396" y="17262"/>
                  </a:cubicBezTo>
                  <a:cubicBezTo>
                    <a:pt x="14207" y="17492"/>
                    <a:pt x="13935" y="17785"/>
                    <a:pt x="13621" y="18120"/>
                  </a:cubicBezTo>
                  <a:cubicBezTo>
                    <a:pt x="13056" y="18685"/>
                    <a:pt x="12366" y="19354"/>
                    <a:pt x="11550" y="19982"/>
                  </a:cubicBezTo>
                  <a:cubicBezTo>
                    <a:pt x="11864" y="19396"/>
                    <a:pt x="12157" y="18810"/>
                    <a:pt x="12366" y="18308"/>
                  </a:cubicBezTo>
                  <a:cubicBezTo>
                    <a:pt x="12575" y="17869"/>
                    <a:pt x="12701" y="17492"/>
                    <a:pt x="12826" y="17241"/>
                  </a:cubicBezTo>
                  <a:cubicBezTo>
                    <a:pt x="12931" y="16969"/>
                    <a:pt x="12994" y="16823"/>
                    <a:pt x="12994" y="16823"/>
                  </a:cubicBezTo>
                  <a:cubicBezTo>
                    <a:pt x="12994" y="16823"/>
                    <a:pt x="13224" y="16216"/>
                    <a:pt x="13538" y="15337"/>
                  </a:cubicBezTo>
                  <a:cubicBezTo>
                    <a:pt x="13851" y="14416"/>
                    <a:pt x="14207" y="13182"/>
                    <a:pt x="14500" y="11947"/>
                  </a:cubicBezTo>
                  <a:cubicBezTo>
                    <a:pt x="14793" y="10734"/>
                    <a:pt x="15002" y="9478"/>
                    <a:pt x="15107" y="8537"/>
                  </a:cubicBezTo>
                  <a:cubicBezTo>
                    <a:pt x="15149" y="8056"/>
                    <a:pt x="15212" y="7658"/>
                    <a:pt x="15232" y="7386"/>
                  </a:cubicBezTo>
                  <a:cubicBezTo>
                    <a:pt x="15253" y="7096"/>
                    <a:pt x="15294" y="6929"/>
                    <a:pt x="15295" y="6926"/>
                  </a:cubicBezTo>
                  <a:lnTo>
                    <a:pt x="15295" y="6926"/>
                  </a:lnTo>
                  <a:cubicBezTo>
                    <a:pt x="15294" y="6929"/>
                    <a:pt x="15253" y="7095"/>
                    <a:pt x="15212" y="7344"/>
                  </a:cubicBezTo>
                  <a:cubicBezTo>
                    <a:pt x="15149" y="7616"/>
                    <a:pt x="15086" y="8014"/>
                    <a:pt x="14940" y="8474"/>
                  </a:cubicBezTo>
                  <a:cubicBezTo>
                    <a:pt x="14730" y="9395"/>
                    <a:pt x="14396" y="10587"/>
                    <a:pt x="13977" y="11801"/>
                  </a:cubicBezTo>
                  <a:cubicBezTo>
                    <a:pt x="13559" y="12973"/>
                    <a:pt x="13056" y="14124"/>
                    <a:pt x="12680" y="14981"/>
                  </a:cubicBezTo>
                  <a:cubicBezTo>
                    <a:pt x="12282" y="15839"/>
                    <a:pt x="11968" y="16383"/>
                    <a:pt x="11968" y="16383"/>
                  </a:cubicBezTo>
                  <a:cubicBezTo>
                    <a:pt x="11968" y="16383"/>
                    <a:pt x="11885" y="16509"/>
                    <a:pt x="11759" y="16739"/>
                  </a:cubicBezTo>
                  <a:cubicBezTo>
                    <a:pt x="11634" y="16969"/>
                    <a:pt x="11445" y="17325"/>
                    <a:pt x="11215" y="17701"/>
                  </a:cubicBezTo>
                  <a:cubicBezTo>
                    <a:pt x="10734" y="18518"/>
                    <a:pt x="10085" y="19564"/>
                    <a:pt x="9353" y="20568"/>
                  </a:cubicBezTo>
                  <a:lnTo>
                    <a:pt x="8955" y="21112"/>
                  </a:lnTo>
                  <a:cubicBezTo>
                    <a:pt x="9018" y="20945"/>
                    <a:pt x="9060" y="20798"/>
                    <a:pt x="9081" y="20673"/>
                  </a:cubicBezTo>
                  <a:cubicBezTo>
                    <a:pt x="9458" y="19543"/>
                    <a:pt x="9918" y="18413"/>
                    <a:pt x="10232" y="17555"/>
                  </a:cubicBezTo>
                  <a:cubicBezTo>
                    <a:pt x="10399" y="17116"/>
                    <a:pt x="10525" y="16739"/>
                    <a:pt x="10608" y="16509"/>
                  </a:cubicBezTo>
                  <a:cubicBezTo>
                    <a:pt x="10692" y="16237"/>
                    <a:pt x="10734" y="16090"/>
                    <a:pt x="10734" y="16090"/>
                  </a:cubicBezTo>
                  <a:cubicBezTo>
                    <a:pt x="10734" y="16090"/>
                    <a:pt x="10797" y="15923"/>
                    <a:pt x="10859" y="15672"/>
                  </a:cubicBezTo>
                  <a:cubicBezTo>
                    <a:pt x="10943" y="15400"/>
                    <a:pt x="11048" y="15044"/>
                    <a:pt x="11152" y="14563"/>
                  </a:cubicBezTo>
                  <a:cubicBezTo>
                    <a:pt x="11383" y="13663"/>
                    <a:pt x="11592" y="12450"/>
                    <a:pt x="11759" y="11257"/>
                  </a:cubicBezTo>
                  <a:cubicBezTo>
                    <a:pt x="11906" y="10043"/>
                    <a:pt x="12010" y="8809"/>
                    <a:pt x="12073" y="7909"/>
                  </a:cubicBezTo>
                  <a:cubicBezTo>
                    <a:pt x="12115" y="6989"/>
                    <a:pt x="12178" y="6382"/>
                    <a:pt x="12178" y="6382"/>
                  </a:cubicBezTo>
                  <a:lnTo>
                    <a:pt x="12178" y="6382"/>
                  </a:lnTo>
                  <a:cubicBezTo>
                    <a:pt x="12178" y="6382"/>
                    <a:pt x="12073" y="6989"/>
                    <a:pt x="11906" y="7867"/>
                  </a:cubicBezTo>
                  <a:cubicBezTo>
                    <a:pt x="11759" y="8767"/>
                    <a:pt x="11529" y="9960"/>
                    <a:pt x="11236" y="11152"/>
                  </a:cubicBezTo>
                  <a:cubicBezTo>
                    <a:pt x="10943" y="12324"/>
                    <a:pt x="10608" y="13475"/>
                    <a:pt x="10294" y="14312"/>
                  </a:cubicBezTo>
                  <a:cubicBezTo>
                    <a:pt x="10127" y="14730"/>
                    <a:pt x="10002" y="15065"/>
                    <a:pt x="9897" y="15295"/>
                  </a:cubicBezTo>
                  <a:cubicBezTo>
                    <a:pt x="9792" y="15546"/>
                    <a:pt x="9750" y="15672"/>
                    <a:pt x="9750" y="15672"/>
                  </a:cubicBezTo>
                  <a:cubicBezTo>
                    <a:pt x="9750" y="15672"/>
                    <a:pt x="9688" y="15797"/>
                    <a:pt x="9562" y="16028"/>
                  </a:cubicBezTo>
                  <a:cubicBezTo>
                    <a:pt x="9458" y="16279"/>
                    <a:pt x="9290" y="16613"/>
                    <a:pt x="9081" y="17011"/>
                  </a:cubicBezTo>
                  <a:cubicBezTo>
                    <a:pt x="8830" y="17492"/>
                    <a:pt x="8516" y="18099"/>
                    <a:pt x="8181" y="18748"/>
                  </a:cubicBezTo>
                  <a:cubicBezTo>
                    <a:pt x="8223" y="18329"/>
                    <a:pt x="8307" y="17911"/>
                    <a:pt x="8349" y="17576"/>
                  </a:cubicBezTo>
                  <a:cubicBezTo>
                    <a:pt x="8432" y="17137"/>
                    <a:pt x="8537" y="16739"/>
                    <a:pt x="8600" y="16488"/>
                  </a:cubicBezTo>
                  <a:cubicBezTo>
                    <a:pt x="8662" y="16216"/>
                    <a:pt x="8704" y="16069"/>
                    <a:pt x="8704" y="16069"/>
                  </a:cubicBezTo>
                  <a:cubicBezTo>
                    <a:pt x="8704" y="16069"/>
                    <a:pt x="8851" y="15463"/>
                    <a:pt x="9123" y="14542"/>
                  </a:cubicBezTo>
                  <a:cubicBezTo>
                    <a:pt x="9374" y="13621"/>
                    <a:pt x="9750" y="12408"/>
                    <a:pt x="9981" y="11152"/>
                  </a:cubicBezTo>
                  <a:cubicBezTo>
                    <a:pt x="10106" y="10525"/>
                    <a:pt x="10190" y="9855"/>
                    <a:pt x="10211" y="9269"/>
                  </a:cubicBezTo>
                  <a:cubicBezTo>
                    <a:pt x="10211" y="8955"/>
                    <a:pt x="10232" y="8662"/>
                    <a:pt x="10211" y="8390"/>
                  </a:cubicBezTo>
                  <a:cubicBezTo>
                    <a:pt x="10211" y="8265"/>
                    <a:pt x="10190" y="8139"/>
                    <a:pt x="10190" y="8014"/>
                  </a:cubicBezTo>
                  <a:cubicBezTo>
                    <a:pt x="10148" y="7867"/>
                    <a:pt x="10148" y="7742"/>
                    <a:pt x="10127" y="7637"/>
                  </a:cubicBezTo>
                  <a:cubicBezTo>
                    <a:pt x="10106" y="7407"/>
                    <a:pt x="10043" y="7198"/>
                    <a:pt x="10022" y="6989"/>
                  </a:cubicBezTo>
                  <a:cubicBezTo>
                    <a:pt x="10002" y="6884"/>
                    <a:pt x="9981" y="6800"/>
                    <a:pt x="9981" y="6717"/>
                  </a:cubicBezTo>
                  <a:cubicBezTo>
                    <a:pt x="9939" y="6654"/>
                    <a:pt x="9918" y="6570"/>
                    <a:pt x="9897" y="6507"/>
                  </a:cubicBezTo>
                  <a:cubicBezTo>
                    <a:pt x="9813" y="6256"/>
                    <a:pt x="9771" y="6089"/>
                    <a:pt x="9771" y="6089"/>
                  </a:cubicBezTo>
                  <a:lnTo>
                    <a:pt x="9771" y="6089"/>
                  </a:lnTo>
                  <a:cubicBezTo>
                    <a:pt x="9771" y="6089"/>
                    <a:pt x="9792" y="6256"/>
                    <a:pt x="9834" y="6507"/>
                  </a:cubicBezTo>
                  <a:cubicBezTo>
                    <a:pt x="9876" y="6591"/>
                    <a:pt x="9876" y="6654"/>
                    <a:pt x="9897" y="6758"/>
                  </a:cubicBezTo>
                  <a:cubicBezTo>
                    <a:pt x="9897" y="6821"/>
                    <a:pt x="9918" y="6947"/>
                    <a:pt x="9918" y="7010"/>
                  </a:cubicBezTo>
                  <a:cubicBezTo>
                    <a:pt x="9939" y="7198"/>
                    <a:pt x="9981" y="7407"/>
                    <a:pt x="9981" y="7637"/>
                  </a:cubicBezTo>
                  <a:lnTo>
                    <a:pt x="9981" y="8014"/>
                  </a:lnTo>
                  <a:cubicBezTo>
                    <a:pt x="9981" y="8139"/>
                    <a:pt x="9939" y="8265"/>
                    <a:pt x="9939" y="8390"/>
                  </a:cubicBezTo>
                  <a:cubicBezTo>
                    <a:pt x="9939" y="8662"/>
                    <a:pt x="9897" y="8955"/>
                    <a:pt x="9834" y="9227"/>
                  </a:cubicBezTo>
                  <a:cubicBezTo>
                    <a:pt x="9750" y="9813"/>
                    <a:pt x="9604" y="10420"/>
                    <a:pt x="9416" y="11006"/>
                  </a:cubicBezTo>
                  <a:cubicBezTo>
                    <a:pt x="9060" y="12219"/>
                    <a:pt x="8558" y="13370"/>
                    <a:pt x="8223" y="14249"/>
                  </a:cubicBezTo>
                  <a:cubicBezTo>
                    <a:pt x="7846" y="15149"/>
                    <a:pt x="7637" y="15756"/>
                    <a:pt x="7637" y="15756"/>
                  </a:cubicBezTo>
                  <a:cubicBezTo>
                    <a:pt x="7637" y="15756"/>
                    <a:pt x="7637" y="15777"/>
                    <a:pt x="7616" y="15797"/>
                  </a:cubicBezTo>
                  <a:lnTo>
                    <a:pt x="7428" y="14542"/>
                  </a:lnTo>
                  <a:cubicBezTo>
                    <a:pt x="7428" y="14542"/>
                    <a:pt x="7323" y="13872"/>
                    <a:pt x="7198" y="12847"/>
                  </a:cubicBezTo>
                  <a:cubicBezTo>
                    <a:pt x="7072" y="11822"/>
                    <a:pt x="6863" y="10462"/>
                    <a:pt x="6696" y="9102"/>
                  </a:cubicBezTo>
                  <a:cubicBezTo>
                    <a:pt x="6549" y="7742"/>
                    <a:pt x="6486" y="6382"/>
                    <a:pt x="6633" y="5377"/>
                  </a:cubicBezTo>
                  <a:cubicBezTo>
                    <a:pt x="6675" y="4875"/>
                    <a:pt x="6779" y="4457"/>
                    <a:pt x="6863" y="4143"/>
                  </a:cubicBezTo>
                  <a:cubicBezTo>
                    <a:pt x="6946" y="3852"/>
                    <a:pt x="6988" y="3706"/>
                    <a:pt x="6989" y="3704"/>
                  </a:cubicBezTo>
                  <a:lnTo>
                    <a:pt x="6989" y="3704"/>
                  </a:lnTo>
                  <a:cubicBezTo>
                    <a:pt x="6988" y="3706"/>
                    <a:pt x="6946" y="3852"/>
                    <a:pt x="6800" y="4143"/>
                  </a:cubicBezTo>
                  <a:cubicBezTo>
                    <a:pt x="6696" y="4436"/>
                    <a:pt x="6570" y="4854"/>
                    <a:pt x="6465" y="5336"/>
                  </a:cubicBezTo>
                  <a:cubicBezTo>
                    <a:pt x="6235" y="6361"/>
                    <a:pt x="6131" y="7742"/>
                    <a:pt x="6152" y="9144"/>
                  </a:cubicBezTo>
                  <a:cubicBezTo>
                    <a:pt x="6173" y="10525"/>
                    <a:pt x="6256" y="11885"/>
                    <a:pt x="6277" y="12931"/>
                  </a:cubicBezTo>
                  <a:cubicBezTo>
                    <a:pt x="6340" y="13956"/>
                    <a:pt x="6361" y="14647"/>
                    <a:pt x="6361" y="14647"/>
                  </a:cubicBezTo>
                  <a:lnTo>
                    <a:pt x="6549" y="19417"/>
                  </a:lnTo>
                  <a:cubicBezTo>
                    <a:pt x="5942" y="17827"/>
                    <a:pt x="5315" y="16321"/>
                    <a:pt x="4917" y="15149"/>
                  </a:cubicBezTo>
                  <a:cubicBezTo>
                    <a:pt x="4708" y="14542"/>
                    <a:pt x="4582" y="14061"/>
                    <a:pt x="4478" y="13705"/>
                  </a:cubicBezTo>
                  <a:cubicBezTo>
                    <a:pt x="4373" y="13370"/>
                    <a:pt x="4352" y="13161"/>
                    <a:pt x="4352" y="13161"/>
                  </a:cubicBezTo>
                  <a:cubicBezTo>
                    <a:pt x="4352" y="13161"/>
                    <a:pt x="4289" y="12952"/>
                    <a:pt x="4227" y="12617"/>
                  </a:cubicBezTo>
                  <a:cubicBezTo>
                    <a:pt x="4164" y="12429"/>
                    <a:pt x="4143" y="12219"/>
                    <a:pt x="4080" y="11968"/>
                  </a:cubicBezTo>
                  <a:cubicBezTo>
                    <a:pt x="4038" y="11696"/>
                    <a:pt x="3976" y="11445"/>
                    <a:pt x="3955" y="11131"/>
                  </a:cubicBezTo>
                  <a:cubicBezTo>
                    <a:pt x="3850" y="10504"/>
                    <a:pt x="3808" y="9771"/>
                    <a:pt x="3766" y="8997"/>
                  </a:cubicBezTo>
                  <a:cubicBezTo>
                    <a:pt x="3745" y="8223"/>
                    <a:pt x="3766" y="7386"/>
                    <a:pt x="3850" y="6549"/>
                  </a:cubicBezTo>
                  <a:cubicBezTo>
                    <a:pt x="3976" y="4875"/>
                    <a:pt x="4373" y="3201"/>
                    <a:pt x="4771" y="1988"/>
                  </a:cubicBezTo>
                  <a:cubicBezTo>
                    <a:pt x="4854" y="1674"/>
                    <a:pt x="4980" y="1423"/>
                    <a:pt x="5064" y="1193"/>
                  </a:cubicBezTo>
                  <a:cubicBezTo>
                    <a:pt x="5126" y="942"/>
                    <a:pt x="5210" y="732"/>
                    <a:pt x="5294" y="565"/>
                  </a:cubicBezTo>
                  <a:cubicBezTo>
                    <a:pt x="5419" y="210"/>
                    <a:pt x="5524" y="0"/>
                    <a:pt x="5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2"/>
            <p:cNvSpPr/>
            <p:nvPr/>
          </p:nvSpPr>
          <p:spPr>
            <a:xfrm flipH="1">
              <a:off x="5139175" y="4503750"/>
              <a:ext cx="482300" cy="639750"/>
            </a:xfrm>
            <a:custGeom>
              <a:rect b="b" l="l" r="r" t="t"/>
              <a:pathLst>
                <a:path extrusionOk="0" h="25590" w="19292">
                  <a:moveTo>
                    <a:pt x="5524" y="0"/>
                  </a:moveTo>
                  <a:lnTo>
                    <a:pt x="5524" y="0"/>
                  </a:lnTo>
                  <a:cubicBezTo>
                    <a:pt x="5524" y="0"/>
                    <a:pt x="5419" y="189"/>
                    <a:pt x="5273" y="523"/>
                  </a:cubicBezTo>
                  <a:cubicBezTo>
                    <a:pt x="5189" y="691"/>
                    <a:pt x="5084" y="900"/>
                    <a:pt x="4980" y="1130"/>
                  </a:cubicBezTo>
                  <a:cubicBezTo>
                    <a:pt x="4875" y="1360"/>
                    <a:pt x="4750" y="1632"/>
                    <a:pt x="4645" y="1946"/>
                  </a:cubicBezTo>
                  <a:cubicBezTo>
                    <a:pt x="4143" y="3118"/>
                    <a:pt x="3620" y="4771"/>
                    <a:pt x="3348" y="6465"/>
                  </a:cubicBezTo>
                  <a:cubicBezTo>
                    <a:pt x="3201" y="7323"/>
                    <a:pt x="3118" y="8160"/>
                    <a:pt x="3076" y="8997"/>
                  </a:cubicBezTo>
                  <a:cubicBezTo>
                    <a:pt x="3034" y="9813"/>
                    <a:pt x="3034" y="10567"/>
                    <a:pt x="3076" y="11236"/>
                  </a:cubicBezTo>
                  <a:cubicBezTo>
                    <a:pt x="3097" y="11550"/>
                    <a:pt x="3097" y="11864"/>
                    <a:pt x="3118" y="12115"/>
                  </a:cubicBezTo>
                  <a:cubicBezTo>
                    <a:pt x="3139" y="12387"/>
                    <a:pt x="3180" y="12617"/>
                    <a:pt x="3201" y="12805"/>
                  </a:cubicBezTo>
                  <a:cubicBezTo>
                    <a:pt x="3243" y="13161"/>
                    <a:pt x="3285" y="13391"/>
                    <a:pt x="3285" y="13391"/>
                  </a:cubicBezTo>
                  <a:cubicBezTo>
                    <a:pt x="3285" y="13391"/>
                    <a:pt x="3306" y="13600"/>
                    <a:pt x="3390" y="13998"/>
                  </a:cubicBezTo>
                  <a:cubicBezTo>
                    <a:pt x="3452" y="14354"/>
                    <a:pt x="3557" y="14919"/>
                    <a:pt x="3724" y="15546"/>
                  </a:cubicBezTo>
                  <a:cubicBezTo>
                    <a:pt x="4038" y="16802"/>
                    <a:pt x="4582" y="18455"/>
                    <a:pt x="5064" y="20066"/>
                  </a:cubicBezTo>
                  <a:cubicBezTo>
                    <a:pt x="5210" y="20589"/>
                    <a:pt x="5336" y="21091"/>
                    <a:pt x="5440" y="21614"/>
                  </a:cubicBezTo>
                  <a:cubicBezTo>
                    <a:pt x="5126" y="21112"/>
                    <a:pt x="4812" y="20568"/>
                    <a:pt x="4540" y="20003"/>
                  </a:cubicBezTo>
                  <a:cubicBezTo>
                    <a:pt x="3829" y="18790"/>
                    <a:pt x="3180" y="17555"/>
                    <a:pt x="2699" y="16613"/>
                  </a:cubicBezTo>
                  <a:cubicBezTo>
                    <a:pt x="2239" y="15672"/>
                    <a:pt x="1946" y="15044"/>
                    <a:pt x="1946" y="15044"/>
                  </a:cubicBezTo>
                  <a:cubicBezTo>
                    <a:pt x="1946" y="15044"/>
                    <a:pt x="1862" y="14877"/>
                    <a:pt x="1758" y="14605"/>
                  </a:cubicBezTo>
                  <a:cubicBezTo>
                    <a:pt x="1632" y="14312"/>
                    <a:pt x="1465" y="13914"/>
                    <a:pt x="1318" y="13412"/>
                  </a:cubicBezTo>
                  <a:cubicBezTo>
                    <a:pt x="983" y="12450"/>
                    <a:pt x="628" y="11111"/>
                    <a:pt x="628" y="9709"/>
                  </a:cubicBezTo>
                  <a:cubicBezTo>
                    <a:pt x="607" y="8328"/>
                    <a:pt x="816" y="6905"/>
                    <a:pt x="1004" y="5859"/>
                  </a:cubicBezTo>
                  <a:cubicBezTo>
                    <a:pt x="1193" y="4813"/>
                    <a:pt x="1318" y="4102"/>
                    <a:pt x="1318" y="4101"/>
                  </a:cubicBezTo>
                  <a:lnTo>
                    <a:pt x="1318" y="4101"/>
                  </a:lnTo>
                  <a:cubicBezTo>
                    <a:pt x="1318" y="4102"/>
                    <a:pt x="1109" y="4792"/>
                    <a:pt x="816" y="5817"/>
                  </a:cubicBezTo>
                  <a:cubicBezTo>
                    <a:pt x="523" y="6821"/>
                    <a:pt x="188" y="8223"/>
                    <a:pt x="63" y="9646"/>
                  </a:cubicBezTo>
                  <a:cubicBezTo>
                    <a:pt x="0" y="10378"/>
                    <a:pt x="0" y="11111"/>
                    <a:pt x="63" y="11801"/>
                  </a:cubicBezTo>
                  <a:cubicBezTo>
                    <a:pt x="147" y="12471"/>
                    <a:pt x="251" y="13098"/>
                    <a:pt x="377" y="13663"/>
                  </a:cubicBezTo>
                  <a:cubicBezTo>
                    <a:pt x="502" y="14186"/>
                    <a:pt x="628" y="14626"/>
                    <a:pt x="732" y="14940"/>
                  </a:cubicBezTo>
                  <a:lnTo>
                    <a:pt x="900" y="15400"/>
                  </a:lnTo>
                  <a:cubicBezTo>
                    <a:pt x="900" y="15400"/>
                    <a:pt x="1130" y="16090"/>
                    <a:pt x="1527" y="17116"/>
                  </a:cubicBezTo>
                  <a:cubicBezTo>
                    <a:pt x="1925" y="18099"/>
                    <a:pt x="2469" y="19438"/>
                    <a:pt x="3034" y="20735"/>
                  </a:cubicBezTo>
                  <a:cubicBezTo>
                    <a:pt x="3620" y="22054"/>
                    <a:pt x="4248" y="23330"/>
                    <a:pt x="4750" y="24292"/>
                  </a:cubicBezTo>
                  <a:cubicBezTo>
                    <a:pt x="5022" y="24878"/>
                    <a:pt x="5273" y="25318"/>
                    <a:pt x="5398" y="25590"/>
                  </a:cubicBezTo>
                  <a:lnTo>
                    <a:pt x="9374" y="25590"/>
                  </a:lnTo>
                  <a:cubicBezTo>
                    <a:pt x="9604" y="25276"/>
                    <a:pt x="9918" y="24920"/>
                    <a:pt x="10294" y="24585"/>
                  </a:cubicBezTo>
                  <a:cubicBezTo>
                    <a:pt x="10818" y="24146"/>
                    <a:pt x="11383" y="23707"/>
                    <a:pt x="11822" y="23393"/>
                  </a:cubicBezTo>
                  <a:cubicBezTo>
                    <a:pt x="12282" y="23079"/>
                    <a:pt x="12596" y="22870"/>
                    <a:pt x="12596" y="22870"/>
                  </a:cubicBezTo>
                  <a:lnTo>
                    <a:pt x="13370" y="22347"/>
                  </a:lnTo>
                  <a:cubicBezTo>
                    <a:pt x="13851" y="22033"/>
                    <a:pt x="14437" y="21572"/>
                    <a:pt x="15023" y="21091"/>
                  </a:cubicBezTo>
                  <a:cubicBezTo>
                    <a:pt x="15588" y="20568"/>
                    <a:pt x="16090" y="20003"/>
                    <a:pt x="16404" y="19522"/>
                  </a:cubicBezTo>
                  <a:cubicBezTo>
                    <a:pt x="16467" y="19459"/>
                    <a:pt x="16488" y="19417"/>
                    <a:pt x="16509" y="19354"/>
                  </a:cubicBezTo>
                  <a:lnTo>
                    <a:pt x="16592" y="19208"/>
                  </a:lnTo>
                  <a:cubicBezTo>
                    <a:pt x="16634" y="19103"/>
                    <a:pt x="16697" y="19020"/>
                    <a:pt x="16718" y="18936"/>
                  </a:cubicBezTo>
                  <a:cubicBezTo>
                    <a:pt x="16802" y="18790"/>
                    <a:pt x="16823" y="18706"/>
                    <a:pt x="16823" y="18706"/>
                  </a:cubicBezTo>
                  <a:lnTo>
                    <a:pt x="16823" y="18706"/>
                  </a:lnTo>
                  <a:cubicBezTo>
                    <a:pt x="16823" y="18706"/>
                    <a:pt x="16781" y="18790"/>
                    <a:pt x="16676" y="18915"/>
                  </a:cubicBezTo>
                  <a:cubicBezTo>
                    <a:pt x="16613" y="18957"/>
                    <a:pt x="16572" y="19041"/>
                    <a:pt x="16488" y="19145"/>
                  </a:cubicBezTo>
                  <a:cubicBezTo>
                    <a:pt x="16467" y="19208"/>
                    <a:pt x="16404" y="19229"/>
                    <a:pt x="16383" y="19271"/>
                  </a:cubicBezTo>
                  <a:cubicBezTo>
                    <a:pt x="16320" y="19334"/>
                    <a:pt x="16279" y="19354"/>
                    <a:pt x="16258" y="19417"/>
                  </a:cubicBezTo>
                  <a:cubicBezTo>
                    <a:pt x="15881" y="19836"/>
                    <a:pt x="15274" y="20254"/>
                    <a:pt x="14688" y="20631"/>
                  </a:cubicBezTo>
                  <a:cubicBezTo>
                    <a:pt x="14061" y="21007"/>
                    <a:pt x="13391" y="21321"/>
                    <a:pt x="12910" y="21531"/>
                  </a:cubicBezTo>
                  <a:cubicBezTo>
                    <a:pt x="12408" y="21740"/>
                    <a:pt x="12073" y="21886"/>
                    <a:pt x="12073" y="21886"/>
                  </a:cubicBezTo>
                  <a:cubicBezTo>
                    <a:pt x="12073" y="21886"/>
                    <a:pt x="11927" y="21949"/>
                    <a:pt x="11759" y="22033"/>
                  </a:cubicBezTo>
                  <a:cubicBezTo>
                    <a:pt x="11864" y="21928"/>
                    <a:pt x="11968" y="21844"/>
                    <a:pt x="12073" y="21740"/>
                  </a:cubicBezTo>
                  <a:cubicBezTo>
                    <a:pt x="13119" y="20798"/>
                    <a:pt x="14019" y="19773"/>
                    <a:pt x="14647" y="18957"/>
                  </a:cubicBezTo>
                  <a:cubicBezTo>
                    <a:pt x="14960" y="18538"/>
                    <a:pt x="15232" y="18204"/>
                    <a:pt x="15379" y="17973"/>
                  </a:cubicBezTo>
                  <a:lnTo>
                    <a:pt x="15651" y="17576"/>
                  </a:lnTo>
                  <a:cubicBezTo>
                    <a:pt x="15651" y="17576"/>
                    <a:pt x="16048" y="17011"/>
                    <a:pt x="16530" y="16111"/>
                  </a:cubicBezTo>
                  <a:cubicBezTo>
                    <a:pt x="17053" y="15232"/>
                    <a:pt x="17639" y="13998"/>
                    <a:pt x="18099" y="12722"/>
                  </a:cubicBezTo>
                  <a:cubicBezTo>
                    <a:pt x="18580" y="11424"/>
                    <a:pt x="18894" y="10127"/>
                    <a:pt x="19082" y="9123"/>
                  </a:cubicBezTo>
                  <a:cubicBezTo>
                    <a:pt x="19124" y="8872"/>
                    <a:pt x="19145" y="8662"/>
                    <a:pt x="19187" y="8453"/>
                  </a:cubicBezTo>
                  <a:cubicBezTo>
                    <a:pt x="19208" y="8244"/>
                    <a:pt x="19229" y="8056"/>
                    <a:pt x="19229" y="7930"/>
                  </a:cubicBezTo>
                  <a:cubicBezTo>
                    <a:pt x="19250" y="7637"/>
                    <a:pt x="19292" y="7491"/>
                    <a:pt x="19292" y="7491"/>
                  </a:cubicBezTo>
                  <a:lnTo>
                    <a:pt x="19292" y="7491"/>
                  </a:lnTo>
                  <a:cubicBezTo>
                    <a:pt x="19292" y="7491"/>
                    <a:pt x="19187" y="7637"/>
                    <a:pt x="19103" y="7930"/>
                  </a:cubicBezTo>
                  <a:cubicBezTo>
                    <a:pt x="19082" y="8056"/>
                    <a:pt x="19020" y="8244"/>
                    <a:pt x="18999" y="8453"/>
                  </a:cubicBezTo>
                  <a:cubicBezTo>
                    <a:pt x="18957" y="8662"/>
                    <a:pt x="18894" y="8872"/>
                    <a:pt x="18810" y="9102"/>
                  </a:cubicBezTo>
                  <a:cubicBezTo>
                    <a:pt x="18559" y="10085"/>
                    <a:pt x="18078" y="11341"/>
                    <a:pt x="17513" y="12512"/>
                  </a:cubicBezTo>
                  <a:cubicBezTo>
                    <a:pt x="16927" y="13705"/>
                    <a:pt x="16258" y="14835"/>
                    <a:pt x="15672" y="15630"/>
                  </a:cubicBezTo>
                  <a:cubicBezTo>
                    <a:pt x="15107" y="16425"/>
                    <a:pt x="14688" y="16927"/>
                    <a:pt x="14688" y="16927"/>
                  </a:cubicBezTo>
                  <a:cubicBezTo>
                    <a:pt x="14688" y="16927"/>
                    <a:pt x="14584" y="17053"/>
                    <a:pt x="14396" y="17262"/>
                  </a:cubicBezTo>
                  <a:cubicBezTo>
                    <a:pt x="14207" y="17492"/>
                    <a:pt x="13935" y="17785"/>
                    <a:pt x="13621" y="18120"/>
                  </a:cubicBezTo>
                  <a:cubicBezTo>
                    <a:pt x="13056" y="18685"/>
                    <a:pt x="12366" y="19354"/>
                    <a:pt x="11550" y="19982"/>
                  </a:cubicBezTo>
                  <a:cubicBezTo>
                    <a:pt x="11864" y="19396"/>
                    <a:pt x="12157" y="18810"/>
                    <a:pt x="12366" y="18308"/>
                  </a:cubicBezTo>
                  <a:cubicBezTo>
                    <a:pt x="12575" y="17869"/>
                    <a:pt x="12701" y="17492"/>
                    <a:pt x="12826" y="17241"/>
                  </a:cubicBezTo>
                  <a:cubicBezTo>
                    <a:pt x="12931" y="16969"/>
                    <a:pt x="12994" y="16823"/>
                    <a:pt x="12994" y="16823"/>
                  </a:cubicBezTo>
                  <a:cubicBezTo>
                    <a:pt x="12994" y="16823"/>
                    <a:pt x="13224" y="16216"/>
                    <a:pt x="13538" y="15337"/>
                  </a:cubicBezTo>
                  <a:cubicBezTo>
                    <a:pt x="13851" y="14416"/>
                    <a:pt x="14207" y="13182"/>
                    <a:pt x="14500" y="11947"/>
                  </a:cubicBezTo>
                  <a:cubicBezTo>
                    <a:pt x="14793" y="10734"/>
                    <a:pt x="15002" y="9478"/>
                    <a:pt x="15107" y="8537"/>
                  </a:cubicBezTo>
                  <a:cubicBezTo>
                    <a:pt x="15149" y="8056"/>
                    <a:pt x="15212" y="7658"/>
                    <a:pt x="15232" y="7386"/>
                  </a:cubicBezTo>
                  <a:cubicBezTo>
                    <a:pt x="15253" y="7096"/>
                    <a:pt x="15294" y="6929"/>
                    <a:pt x="15295" y="6926"/>
                  </a:cubicBezTo>
                  <a:lnTo>
                    <a:pt x="15295" y="6926"/>
                  </a:lnTo>
                  <a:cubicBezTo>
                    <a:pt x="15294" y="6929"/>
                    <a:pt x="15253" y="7095"/>
                    <a:pt x="15212" y="7344"/>
                  </a:cubicBezTo>
                  <a:cubicBezTo>
                    <a:pt x="15149" y="7616"/>
                    <a:pt x="15086" y="8014"/>
                    <a:pt x="14940" y="8474"/>
                  </a:cubicBezTo>
                  <a:cubicBezTo>
                    <a:pt x="14730" y="9395"/>
                    <a:pt x="14396" y="10587"/>
                    <a:pt x="13977" y="11801"/>
                  </a:cubicBezTo>
                  <a:cubicBezTo>
                    <a:pt x="13559" y="12973"/>
                    <a:pt x="13056" y="14124"/>
                    <a:pt x="12680" y="14981"/>
                  </a:cubicBezTo>
                  <a:cubicBezTo>
                    <a:pt x="12282" y="15839"/>
                    <a:pt x="11968" y="16383"/>
                    <a:pt x="11968" y="16383"/>
                  </a:cubicBezTo>
                  <a:cubicBezTo>
                    <a:pt x="11968" y="16383"/>
                    <a:pt x="11885" y="16509"/>
                    <a:pt x="11759" y="16739"/>
                  </a:cubicBezTo>
                  <a:cubicBezTo>
                    <a:pt x="11634" y="16969"/>
                    <a:pt x="11445" y="17325"/>
                    <a:pt x="11215" y="17701"/>
                  </a:cubicBezTo>
                  <a:cubicBezTo>
                    <a:pt x="10734" y="18518"/>
                    <a:pt x="10085" y="19564"/>
                    <a:pt x="9353" y="20568"/>
                  </a:cubicBezTo>
                  <a:lnTo>
                    <a:pt x="8955" y="21112"/>
                  </a:lnTo>
                  <a:cubicBezTo>
                    <a:pt x="9018" y="20945"/>
                    <a:pt x="9060" y="20798"/>
                    <a:pt x="9081" y="20673"/>
                  </a:cubicBezTo>
                  <a:cubicBezTo>
                    <a:pt x="9458" y="19543"/>
                    <a:pt x="9918" y="18413"/>
                    <a:pt x="10232" y="17555"/>
                  </a:cubicBezTo>
                  <a:cubicBezTo>
                    <a:pt x="10399" y="17116"/>
                    <a:pt x="10525" y="16739"/>
                    <a:pt x="10608" y="16509"/>
                  </a:cubicBezTo>
                  <a:cubicBezTo>
                    <a:pt x="10692" y="16237"/>
                    <a:pt x="10734" y="16090"/>
                    <a:pt x="10734" y="16090"/>
                  </a:cubicBezTo>
                  <a:cubicBezTo>
                    <a:pt x="10734" y="16090"/>
                    <a:pt x="10797" y="15923"/>
                    <a:pt x="10859" y="15672"/>
                  </a:cubicBezTo>
                  <a:cubicBezTo>
                    <a:pt x="10943" y="15400"/>
                    <a:pt x="11048" y="15044"/>
                    <a:pt x="11152" y="14563"/>
                  </a:cubicBezTo>
                  <a:cubicBezTo>
                    <a:pt x="11383" y="13663"/>
                    <a:pt x="11592" y="12450"/>
                    <a:pt x="11759" y="11257"/>
                  </a:cubicBezTo>
                  <a:cubicBezTo>
                    <a:pt x="11906" y="10043"/>
                    <a:pt x="12010" y="8809"/>
                    <a:pt x="12073" y="7909"/>
                  </a:cubicBezTo>
                  <a:cubicBezTo>
                    <a:pt x="12115" y="6989"/>
                    <a:pt x="12178" y="6382"/>
                    <a:pt x="12178" y="6382"/>
                  </a:cubicBezTo>
                  <a:lnTo>
                    <a:pt x="12178" y="6382"/>
                  </a:lnTo>
                  <a:cubicBezTo>
                    <a:pt x="12178" y="6382"/>
                    <a:pt x="12073" y="6989"/>
                    <a:pt x="11906" y="7867"/>
                  </a:cubicBezTo>
                  <a:cubicBezTo>
                    <a:pt x="11759" y="8767"/>
                    <a:pt x="11529" y="9960"/>
                    <a:pt x="11236" y="11152"/>
                  </a:cubicBezTo>
                  <a:cubicBezTo>
                    <a:pt x="10943" y="12324"/>
                    <a:pt x="10608" y="13475"/>
                    <a:pt x="10294" y="14312"/>
                  </a:cubicBezTo>
                  <a:cubicBezTo>
                    <a:pt x="10127" y="14730"/>
                    <a:pt x="10002" y="15065"/>
                    <a:pt x="9897" y="15295"/>
                  </a:cubicBezTo>
                  <a:cubicBezTo>
                    <a:pt x="9792" y="15546"/>
                    <a:pt x="9750" y="15672"/>
                    <a:pt x="9750" y="15672"/>
                  </a:cubicBezTo>
                  <a:cubicBezTo>
                    <a:pt x="9750" y="15672"/>
                    <a:pt x="9688" y="15797"/>
                    <a:pt x="9562" y="16028"/>
                  </a:cubicBezTo>
                  <a:cubicBezTo>
                    <a:pt x="9458" y="16279"/>
                    <a:pt x="9290" y="16613"/>
                    <a:pt x="9081" y="17011"/>
                  </a:cubicBezTo>
                  <a:cubicBezTo>
                    <a:pt x="8830" y="17492"/>
                    <a:pt x="8516" y="18099"/>
                    <a:pt x="8181" y="18748"/>
                  </a:cubicBezTo>
                  <a:cubicBezTo>
                    <a:pt x="8223" y="18329"/>
                    <a:pt x="8307" y="17911"/>
                    <a:pt x="8349" y="17576"/>
                  </a:cubicBezTo>
                  <a:cubicBezTo>
                    <a:pt x="8432" y="17137"/>
                    <a:pt x="8537" y="16739"/>
                    <a:pt x="8600" y="16488"/>
                  </a:cubicBezTo>
                  <a:cubicBezTo>
                    <a:pt x="8662" y="16216"/>
                    <a:pt x="8704" y="16069"/>
                    <a:pt x="8704" y="16069"/>
                  </a:cubicBezTo>
                  <a:cubicBezTo>
                    <a:pt x="8704" y="16069"/>
                    <a:pt x="8851" y="15463"/>
                    <a:pt x="9123" y="14542"/>
                  </a:cubicBezTo>
                  <a:cubicBezTo>
                    <a:pt x="9374" y="13621"/>
                    <a:pt x="9750" y="12408"/>
                    <a:pt x="9981" y="11152"/>
                  </a:cubicBezTo>
                  <a:cubicBezTo>
                    <a:pt x="10106" y="10525"/>
                    <a:pt x="10190" y="9855"/>
                    <a:pt x="10211" y="9269"/>
                  </a:cubicBezTo>
                  <a:cubicBezTo>
                    <a:pt x="10211" y="8955"/>
                    <a:pt x="10232" y="8662"/>
                    <a:pt x="10211" y="8390"/>
                  </a:cubicBezTo>
                  <a:cubicBezTo>
                    <a:pt x="10211" y="8265"/>
                    <a:pt x="10190" y="8139"/>
                    <a:pt x="10190" y="8014"/>
                  </a:cubicBezTo>
                  <a:cubicBezTo>
                    <a:pt x="10148" y="7867"/>
                    <a:pt x="10148" y="7742"/>
                    <a:pt x="10127" y="7637"/>
                  </a:cubicBezTo>
                  <a:cubicBezTo>
                    <a:pt x="10106" y="7407"/>
                    <a:pt x="10043" y="7198"/>
                    <a:pt x="10022" y="6989"/>
                  </a:cubicBezTo>
                  <a:cubicBezTo>
                    <a:pt x="10002" y="6884"/>
                    <a:pt x="9981" y="6800"/>
                    <a:pt x="9981" y="6717"/>
                  </a:cubicBezTo>
                  <a:cubicBezTo>
                    <a:pt x="9939" y="6654"/>
                    <a:pt x="9918" y="6570"/>
                    <a:pt x="9897" y="6507"/>
                  </a:cubicBezTo>
                  <a:cubicBezTo>
                    <a:pt x="9813" y="6256"/>
                    <a:pt x="9771" y="6089"/>
                    <a:pt x="9771" y="6089"/>
                  </a:cubicBezTo>
                  <a:lnTo>
                    <a:pt x="9771" y="6089"/>
                  </a:lnTo>
                  <a:cubicBezTo>
                    <a:pt x="9771" y="6089"/>
                    <a:pt x="9792" y="6256"/>
                    <a:pt x="9834" y="6507"/>
                  </a:cubicBezTo>
                  <a:cubicBezTo>
                    <a:pt x="9876" y="6591"/>
                    <a:pt x="9876" y="6654"/>
                    <a:pt x="9897" y="6758"/>
                  </a:cubicBezTo>
                  <a:cubicBezTo>
                    <a:pt x="9897" y="6821"/>
                    <a:pt x="9918" y="6947"/>
                    <a:pt x="9918" y="7010"/>
                  </a:cubicBezTo>
                  <a:cubicBezTo>
                    <a:pt x="9939" y="7198"/>
                    <a:pt x="9981" y="7407"/>
                    <a:pt x="9981" y="7637"/>
                  </a:cubicBezTo>
                  <a:lnTo>
                    <a:pt x="9981" y="8014"/>
                  </a:lnTo>
                  <a:cubicBezTo>
                    <a:pt x="9981" y="8139"/>
                    <a:pt x="9939" y="8265"/>
                    <a:pt x="9939" y="8390"/>
                  </a:cubicBezTo>
                  <a:cubicBezTo>
                    <a:pt x="9939" y="8662"/>
                    <a:pt x="9897" y="8955"/>
                    <a:pt x="9834" y="9227"/>
                  </a:cubicBezTo>
                  <a:cubicBezTo>
                    <a:pt x="9750" y="9813"/>
                    <a:pt x="9604" y="10420"/>
                    <a:pt x="9416" y="11006"/>
                  </a:cubicBezTo>
                  <a:cubicBezTo>
                    <a:pt x="9060" y="12219"/>
                    <a:pt x="8558" y="13370"/>
                    <a:pt x="8223" y="14249"/>
                  </a:cubicBezTo>
                  <a:cubicBezTo>
                    <a:pt x="7846" y="15149"/>
                    <a:pt x="7637" y="15756"/>
                    <a:pt x="7637" y="15756"/>
                  </a:cubicBezTo>
                  <a:cubicBezTo>
                    <a:pt x="7637" y="15756"/>
                    <a:pt x="7637" y="15777"/>
                    <a:pt x="7616" y="15797"/>
                  </a:cubicBezTo>
                  <a:lnTo>
                    <a:pt x="7428" y="14542"/>
                  </a:lnTo>
                  <a:cubicBezTo>
                    <a:pt x="7428" y="14542"/>
                    <a:pt x="7323" y="13872"/>
                    <a:pt x="7198" y="12847"/>
                  </a:cubicBezTo>
                  <a:cubicBezTo>
                    <a:pt x="7072" y="11822"/>
                    <a:pt x="6863" y="10462"/>
                    <a:pt x="6696" y="9102"/>
                  </a:cubicBezTo>
                  <a:cubicBezTo>
                    <a:pt x="6549" y="7742"/>
                    <a:pt x="6486" y="6382"/>
                    <a:pt x="6633" y="5377"/>
                  </a:cubicBezTo>
                  <a:cubicBezTo>
                    <a:pt x="6675" y="4875"/>
                    <a:pt x="6779" y="4457"/>
                    <a:pt x="6863" y="4143"/>
                  </a:cubicBezTo>
                  <a:cubicBezTo>
                    <a:pt x="6946" y="3852"/>
                    <a:pt x="6988" y="3706"/>
                    <a:pt x="6989" y="3704"/>
                  </a:cubicBezTo>
                  <a:lnTo>
                    <a:pt x="6989" y="3704"/>
                  </a:lnTo>
                  <a:cubicBezTo>
                    <a:pt x="6988" y="3706"/>
                    <a:pt x="6946" y="3852"/>
                    <a:pt x="6800" y="4143"/>
                  </a:cubicBezTo>
                  <a:cubicBezTo>
                    <a:pt x="6696" y="4436"/>
                    <a:pt x="6570" y="4854"/>
                    <a:pt x="6465" y="5336"/>
                  </a:cubicBezTo>
                  <a:cubicBezTo>
                    <a:pt x="6235" y="6361"/>
                    <a:pt x="6131" y="7742"/>
                    <a:pt x="6152" y="9144"/>
                  </a:cubicBezTo>
                  <a:cubicBezTo>
                    <a:pt x="6173" y="10525"/>
                    <a:pt x="6256" y="11885"/>
                    <a:pt x="6277" y="12931"/>
                  </a:cubicBezTo>
                  <a:cubicBezTo>
                    <a:pt x="6340" y="13956"/>
                    <a:pt x="6361" y="14647"/>
                    <a:pt x="6361" y="14647"/>
                  </a:cubicBezTo>
                  <a:lnTo>
                    <a:pt x="6549" y="19417"/>
                  </a:lnTo>
                  <a:cubicBezTo>
                    <a:pt x="5942" y="17827"/>
                    <a:pt x="5315" y="16321"/>
                    <a:pt x="4917" y="15149"/>
                  </a:cubicBezTo>
                  <a:cubicBezTo>
                    <a:pt x="4708" y="14542"/>
                    <a:pt x="4582" y="14061"/>
                    <a:pt x="4478" y="13705"/>
                  </a:cubicBezTo>
                  <a:cubicBezTo>
                    <a:pt x="4373" y="13370"/>
                    <a:pt x="4352" y="13161"/>
                    <a:pt x="4352" y="13161"/>
                  </a:cubicBezTo>
                  <a:cubicBezTo>
                    <a:pt x="4352" y="13161"/>
                    <a:pt x="4289" y="12952"/>
                    <a:pt x="4227" y="12617"/>
                  </a:cubicBezTo>
                  <a:cubicBezTo>
                    <a:pt x="4164" y="12429"/>
                    <a:pt x="4143" y="12219"/>
                    <a:pt x="4080" y="11968"/>
                  </a:cubicBezTo>
                  <a:cubicBezTo>
                    <a:pt x="4038" y="11696"/>
                    <a:pt x="3976" y="11445"/>
                    <a:pt x="3955" y="11131"/>
                  </a:cubicBezTo>
                  <a:cubicBezTo>
                    <a:pt x="3850" y="10504"/>
                    <a:pt x="3808" y="9771"/>
                    <a:pt x="3766" y="8997"/>
                  </a:cubicBezTo>
                  <a:cubicBezTo>
                    <a:pt x="3745" y="8223"/>
                    <a:pt x="3766" y="7386"/>
                    <a:pt x="3850" y="6549"/>
                  </a:cubicBezTo>
                  <a:cubicBezTo>
                    <a:pt x="3976" y="4875"/>
                    <a:pt x="4373" y="3201"/>
                    <a:pt x="4771" y="1988"/>
                  </a:cubicBezTo>
                  <a:cubicBezTo>
                    <a:pt x="4854" y="1674"/>
                    <a:pt x="4980" y="1423"/>
                    <a:pt x="5064" y="1193"/>
                  </a:cubicBezTo>
                  <a:cubicBezTo>
                    <a:pt x="5126" y="942"/>
                    <a:pt x="5210" y="732"/>
                    <a:pt x="5294" y="565"/>
                  </a:cubicBezTo>
                  <a:cubicBezTo>
                    <a:pt x="5419" y="210"/>
                    <a:pt x="5524" y="0"/>
                    <a:pt x="5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6" name="Google Shape;266;p22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7" name="Google Shape;267;p22"/>
          <p:cNvSpPr txBox="1"/>
          <p:nvPr>
            <p:ph idx="4" type="subTitle"/>
          </p:nvPr>
        </p:nvSpPr>
        <p:spPr>
          <a:xfrm>
            <a:off x="792839" y="2019854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268" name="Google Shape;268;p22"/>
          <p:cNvSpPr txBox="1"/>
          <p:nvPr>
            <p:ph idx="5" type="subTitle"/>
          </p:nvPr>
        </p:nvSpPr>
        <p:spPr>
          <a:xfrm>
            <a:off x="3403800" y="2019854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269" name="Google Shape;269;p22"/>
          <p:cNvSpPr txBox="1"/>
          <p:nvPr>
            <p:ph idx="6" type="subTitle"/>
          </p:nvPr>
        </p:nvSpPr>
        <p:spPr>
          <a:xfrm>
            <a:off x="6014761" y="2019854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accent1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9_1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4125" y="-13575"/>
            <a:ext cx="9192250" cy="517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3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3"/>
          <p:cNvSpPr txBox="1"/>
          <p:nvPr>
            <p:ph idx="1" type="subTitle"/>
          </p:nvPr>
        </p:nvSpPr>
        <p:spPr>
          <a:xfrm>
            <a:off x="821963" y="3657537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4" name="Google Shape;274;p23"/>
          <p:cNvSpPr txBox="1"/>
          <p:nvPr>
            <p:ph idx="2" type="subTitle"/>
          </p:nvPr>
        </p:nvSpPr>
        <p:spPr>
          <a:xfrm>
            <a:off x="3403800" y="3657537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5" name="Google Shape;275;p23"/>
          <p:cNvSpPr txBox="1"/>
          <p:nvPr>
            <p:ph idx="3" type="subTitle"/>
          </p:nvPr>
        </p:nvSpPr>
        <p:spPr>
          <a:xfrm>
            <a:off x="5985637" y="3657537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6" name="Google Shape;276;p23"/>
          <p:cNvSpPr txBox="1"/>
          <p:nvPr>
            <p:ph type="title"/>
          </p:nvPr>
        </p:nvSpPr>
        <p:spPr>
          <a:xfrm>
            <a:off x="2510350" y="539500"/>
            <a:ext cx="41232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7" name="Google Shape;277;p23"/>
          <p:cNvSpPr txBox="1"/>
          <p:nvPr>
            <p:ph idx="4" type="subTitle"/>
          </p:nvPr>
        </p:nvSpPr>
        <p:spPr>
          <a:xfrm>
            <a:off x="821963" y="3005379"/>
            <a:ext cx="2336400" cy="56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278" name="Google Shape;278;p23"/>
          <p:cNvSpPr txBox="1"/>
          <p:nvPr>
            <p:ph idx="5" type="subTitle"/>
          </p:nvPr>
        </p:nvSpPr>
        <p:spPr>
          <a:xfrm>
            <a:off x="3403800" y="3005379"/>
            <a:ext cx="2336400" cy="56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279" name="Google Shape;279;p23"/>
          <p:cNvSpPr txBox="1"/>
          <p:nvPr>
            <p:ph idx="6" type="subTitle"/>
          </p:nvPr>
        </p:nvSpPr>
        <p:spPr>
          <a:xfrm>
            <a:off x="5985637" y="3005379"/>
            <a:ext cx="2336400" cy="56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7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4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4"/>
          <p:cNvSpPr txBox="1"/>
          <p:nvPr>
            <p:ph idx="1" type="body"/>
          </p:nvPr>
        </p:nvSpPr>
        <p:spPr>
          <a:xfrm>
            <a:off x="713975" y="1195450"/>
            <a:ext cx="3590400" cy="341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3" name="Google Shape;283;p24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4" name="Google Shape;284;p24"/>
          <p:cNvSpPr txBox="1"/>
          <p:nvPr>
            <p:ph idx="2" type="body"/>
          </p:nvPr>
        </p:nvSpPr>
        <p:spPr>
          <a:xfrm>
            <a:off x="4777343" y="1195450"/>
            <a:ext cx="3590400" cy="34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0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95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5"/>
          <p:cNvSpPr txBox="1"/>
          <p:nvPr>
            <p:ph idx="1" type="subTitle"/>
          </p:nvPr>
        </p:nvSpPr>
        <p:spPr>
          <a:xfrm>
            <a:off x="1488731" y="1921117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8" name="Google Shape;288;p25"/>
          <p:cNvSpPr txBox="1"/>
          <p:nvPr>
            <p:ph idx="2" type="subTitle"/>
          </p:nvPr>
        </p:nvSpPr>
        <p:spPr>
          <a:xfrm>
            <a:off x="5318869" y="1921117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9" name="Google Shape;289;p25"/>
          <p:cNvSpPr txBox="1"/>
          <p:nvPr>
            <p:ph idx="3" type="subTitle"/>
          </p:nvPr>
        </p:nvSpPr>
        <p:spPr>
          <a:xfrm>
            <a:off x="1488731" y="3305395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0" name="Google Shape;290;p25"/>
          <p:cNvSpPr txBox="1"/>
          <p:nvPr>
            <p:ph idx="4" type="subTitle"/>
          </p:nvPr>
        </p:nvSpPr>
        <p:spPr>
          <a:xfrm>
            <a:off x="5318869" y="3305395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291" name="Google Shape;291;p25"/>
          <p:cNvGrpSpPr/>
          <p:nvPr/>
        </p:nvGrpSpPr>
        <p:grpSpPr>
          <a:xfrm>
            <a:off x="-122562" y="4121538"/>
            <a:ext cx="2055998" cy="1031488"/>
            <a:chOff x="-143275" y="4095565"/>
            <a:chExt cx="2055998" cy="1031488"/>
          </a:xfrm>
        </p:grpSpPr>
        <p:sp>
          <p:nvSpPr>
            <p:cNvPr id="292" name="Google Shape;292;p25"/>
            <p:cNvSpPr/>
            <p:nvPr/>
          </p:nvSpPr>
          <p:spPr>
            <a:xfrm>
              <a:off x="-24713" y="4917052"/>
              <a:ext cx="1842300" cy="21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5"/>
            <p:cNvSpPr/>
            <p:nvPr/>
          </p:nvSpPr>
          <p:spPr>
            <a:xfrm>
              <a:off x="-143275" y="4095565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4" name="Google Shape;294;p25"/>
          <p:cNvSpPr/>
          <p:nvPr/>
        </p:nvSpPr>
        <p:spPr>
          <a:xfrm>
            <a:off x="1653025" y="4250250"/>
            <a:ext cx="680622" cy="902751"/>
          </a:xfrm>
          <a:custGeom>
            <a:rect b="b" l="l" r="r" t="t"/>
            <a:pathLst>
              <a:path extrusionOk="0" h="25590" w="19292">
                <a:moveTo>
                  <a:pt x="5524" y="0"/>
                </a:moveTo>
                <a:lnTo>
                  <a:pt x="5524" y="0"/>
                </a:lnTo>
                <a:cubicBezTo>
                  <a:pt x="5524" y="0"/>
                  <a:pt x="5419" y="189"/>
                  <a:pt x="5273" y="523"/>
                </a:cubicBezTo>
                <a:cubicBezTo>
                  <a:pt x="5189" y="691"/>
                  <a:pt x="5084" y="900"/>
                  <a:pt x="4980" y="1130"/>
                </a:cubicBezTo>
                <a:cubicBezTo>
                  <a:pt x="4875" y="1360"/>
                  <a:pt x="4750" y="1632"/>
                  <a:pt x="4645" y="1946"/>
                </a:cubicBezTo>
                <a:cubicBezTo>
                  <a:pt x="4143" y="3118"/>
                  <a:pt x="3620" y="4771"/>
                  <a:pt x="3348" y="6465"/>
                </a:cubicBezTo>
                <a:cubicBezTo>
                  <a:pt x="3201" y="7323"/>
                  <a:pt x="3118" y="8160"/>
                  <a:pt x="3076" y="8997"/>
                </a:cubicBezTo>
                <a:cubicBezTo>
                  <a:pt x="3034" y="9813"/>
                  <a:pt x="3034" y="10567"/>
                  <a:pt x="3076" y="11236"/>
                </a:cubicBezTo>
                <a:cubicBezTo>
                  <a:pt x="3097" y="11550"/>
                  <a:pt x="3097" y="11864"/>
                  <a:pt x="3118" y="12115"/>
                </a:cubicBezTo>
                <a:cubicBezTo>
                  <a:pt x="3139" y="12387"/>
                  <a:pt x="3180" y="12617"/>
                  <a:pt x="3201" y="12805"/>
                </a:cubicBezTo>
                <a:cubicBezTo>
                  <a:pt x="3243" y="13161"/>
                  <a:pt x="3285" y="13391"/>
                  <a:pt x="3285" y="13391"/>
                </a:cubicBezTo>
                <a:cubicBezTo>
                  <a:pt x="3285" y="13391"/>
                  <a:pt x="3306" y="13600"/>
                  <a:pt x="3390" y="13998"/>
                </a:cubicBezTo>
                <a:cubicBezTo>
                  <a:pt x="3452" y="14354"/>
                  <a:pt x="3557" y="14919"/>
                  <a:pt x="3724" y="15546"/>
                </a:cubicBezTo>
                <a:cubicBezTo>
                  <a:pt x="4038" y="16802"/>
                  <a:pt x="4582" y="18455"/>
                  <a:pt x="5064" y="20066"/>
                </a:cubicBezTo>
                <a:cubicBezTo>
                  <a:pt x="5210" y="20589"/>
                  <a:pt x="5336" y="21091"/>
                  <a:pt x="5440" y="21614"/>
                </a:cubicBezTo>
                <a:cubicBezTo>
                  <a:pt x="5126" y="21112"/>
                  <a:pt x="4812" y="20568"/>
                  <a:pt x="4540" y="20003"/>
                </a:cubicBezTo>
                <a:cubicBezTo>
                  <a:pt x="3829" y="18790"/>
                  <a:pt x="3180" y="17555"/>
                  <a:pt x="2699" y="16613"/>
                </a:cubicBezTo>
                <a:cubicBezTo>
                  <a:pt x="2239" y="15672"/>
                  <a:pt x="1946" y="15044"/>
                  <a:pt x="1946" y="15044"/>
                </a:cubicBezTo>
                <a:cubicBezTo>
                  <a:pt x="1946" y="15044"/>
                  <a:pt x="1862" y="14877"/>
                  <a:pt x="1758" y="14605"/>
                </a:cubicBezTo>
                <a:cubicBezTo>
                  <a:pt x="1632" y="14312"/>
                  <a:pt x="1465" y="13914"/>
                  <a:pt x="1318" y="13412"/>
                </a:cubicBezTo>
                <a:cubicBezTo>
                  <a:pt x="983" y="12450"/>
                  <a:pt x="628" y="11111"/>
                  <a:pt x="628" y="9709"/>
                </a:cubicBezTo>
                <a:cubicBezTo>
                  <a:pt x="607" y="8328"/>
                  <a:pt x="816" y="6905"/>
                  <a:pt x="1004" y="5859"/>
                </a:cubicBezTo>
                <a:cubicBezTo>
                  <a:pt x="1193" y="4813"/>
                  <a:pt x="1318" y="4102"/>
                  <a:pt x="1318" y="4101"/>
                </a:cubicBezTo>
                <a:lnTo>
                  <a:pt x="1318" y="4101"/>
                </a:lnTo>
                <a:cubicBezTo>
                  <a:pt x="1318" y="4102"/>
                  <a:pt x="1109" y="4792"/>
                  <a:pt x="816" y="5817"/>
                </a:cubicBezTo>
                <a:cubicBezTo>
                  <a:pt x="523" y="6821"/>
                  <a:pt x="188" y="8223"/>
                  <a:pt x="63" y="9646"/>
                </a:cubicBezTo>
                <a:cubicBezTo>
                  <a:pt x="0" y="10378"/>
                  <a:pt x="0" y="11111"/>
                  <a:pt x="63" y="11801"/>
                </a:cubicBezTo>
                <a:cubicBezTo>
                  <a:pt x="147" y="12471"/>
                  <a:pt x="251" y="13098"/>
                  <a:pt x="377" y="13663"/>
                </a:cubicBezTo>
                <a:cubicBezTo>
                  <a:pt x="502" y="14186"/>
                  <a:pt x="628" y="14626"/>
                  <a:pt x="732" y="14940"/>
                </a:cubicBezTo>
                <a:lnTo>
                  <a:pt x="900" y="15400"/>
                </a:lnTo>
                <a:cubicBezTo>
                  <a:pt x="900" y="15400"/>
                  <a:pt x="1130" y="16090"/>
                  <a:pt x="1527" y="17116"/>
                </a:cubicBezTo>
                <a:cubicBezTo>
                  <a:pt x="1925" y="18099"/>
                  <a:pt x="2469" y="19438"/>
                  <a:pt x="3034" y="20735"/>
                </a:cubicBezTo>
                <a:cubicBezTo>
                  <a:pt x="3620" y="22054"/>
                  <a:pt x="4248" y="23330"/>
                  <a:pt x="4750" y="24292"/>
                </a:cubicBezTo>
                <a:cubicBezTo>
                  <a:pt x="5022" y="24878"/>
                  <a:pt x="5273" y="25318"/>
                  <a:pt x="5398" y="25590"/>
                </a:cubicBezTo>
                <a:lnTo>
                  <a:pt x="9374" y="25590"/>
                </a:lnTo>
                <a:cubicBezTo>
                  <a:pt x="9604" y="25276"/>
                  <a:pt x="9918" y="24920"/>
                  <a:pt x="10294" y="24585"/>
                </a:cubicBezTo>
                <a:cubicBezTo>
                  <a:pt x="10818" y="24146"/>
                  <a:pt x="11383" y="23707"/>
                  <a:pt x="11822" y="23393"/>
                </a:cubicBezTo>
                <a:cubicBezTo>
                  <a:pt x="12282" y="23079"/>
                  <a:pt x="12596" y="22870"/>
                  <a:pt x="12596" y="22870"/>
                </a:cubicBezTo>
                <a:lnTo>
                  <a:pt x="13370" y="22347"/>
                </a:lnTo>
                <a:cubicBezTo>
                  <a:pt x="13851" y="22033"/>
                  <a:pt x="14437" y="21572"/>
                  <a:pt x="15023" y="21091"/>
                </a:cubicBezTo>
                <a:cubicBezTo>
                  <a:pt x="15588" y="20568"/>
                  <a:pt x="16090" y="20003"/>
                  <a:pt x="16404" y="19522"/>
                </a:cubicBezTo>
                <a:cubicBezTo>
                  <a:pt x="16467" y="19459"/>
                  <a:pt x="16488" y="19417"/>
                  <a:pt x="16509" y="19354"/>
                </a:cubicBezTo>
                <a:lnTo>
                  <a:pt x="16592" y="19208"/>
                </a:lnTo>
                <a:cubicBezTo>
                  <a:pt x="16634" y="19103"/>
                  <a:pt x="16697" y="19020"/>
                  <a:pt x="16718" y="18936"/>
                </a:cubicBezTo>
                <a:cubicBezTo>
                  <a:pt x="16802" y="18790"/>
                  <a:pt x="16823" y="18706"/>
                  <a:pt x="16823" y="18706"/>
                </a:cubicBezTo>
                <a:lnTo>
                  <a:pt x="16823" y="18706"/>
                </a:lnTo>
                <a:cubicBezTo>
                  <a:pt x="16823" y="18706"/>
                  <a:pt x="16781" y="18790"/>
                  <a:pt x="16676" y="18915"/>
                </a:cubicBezTo>
                <a:cubicBezTo>
                  <a:pt x="16613" y="18957"/>
                  <a:pt x="16572" y="19041"/>
                  <a:pt x="16488" y="19145"/>
                </a:cubicBezTo>
                <a:cubicBezTo>
                  <a:pt x="16467" y="19208"/>
                  <a:pt x="16404" y="19229"/>
                  <a:pt x="16383" y="19271"/>
                </a:cubicBezTo>
                <a:cubicBezTo>
                  <a:pt x="16320" y="19334"/>
                  <a:pt x="16279" y="19354"/>
                  <a:pt x="16258" y="19417"/>
                </a:cubicBezTo>
                <a:cubicBezTo>
                  <a:pt x="15881" y="19836"/>
                  <a:pt x="15274" y="20254"/>
                  <a:pt x="14688" y="20631"/>
                </a:cubicBezTo>
                <a:cubicBezTo>
                  <a:pt x="14061" y="21007"/>
                  <a:pt x="13391" y="21321"/>
                  <a:pt x="12910" y="21531"/>
                </a:cubicBezTo>
                <a:cubicBezTo>
                  <a:pt x="12408" y="21740"/>
                  <a:pt x="12073" y="21886"/>
                  <a:pt x="12073" y="21886"/>
                </a:cubicBezTo>
                <a:cubicBezTo>
                  <a:pt x="12073" y="21886"/>
                  <a:pt x="11927" y="21949"/>
                  <a:pt x="11759" y="22033"/>
                </a:cubicBezTo>
                <a:cubicBezTo>
                  <a:pt x="11864" y="21928"/>
                  <a:pt x="11968" y="21844"/>
                  <a:pt x="12073" y="21740"/>
                </a:cubicBezTo>
                <a:cubicBezTo>
                  <a:pt x="13119" y="20798"/>
                  <a:pt x="14019" y="19773"/>
                  <a:pt x="14647" y="18957"/>
                </a:cubicBezTo>
                <a:cubicBezTo>
                  <a:pt x="14960" y="18538"/>
                  <a:pt x="15232" y="18204"/>
                  <a:pt x="15379" y="17973"/>
                </a:cubicBezTo>
                <a:lnTo>
                  <a:pt x="15651" y="17576"/>
                </a:lnTo>
                <a:cubicBezTo>
                  <a:pt x="15651" y="17576"/>
                  <a:pt x="16048" y="17011"/>
                  <a:pt x="16530" y="16111"/>
                </a:cubicBezTo>
                <a:cubicBezTo>
                  <a:pt x="17053" y="15232"/>
                  <a:pt x="17639" y="13998"/>
                  <a:pt x="18099" y="12722"/>
                </a:cubicBezTo>
                <a:cubicBezTo>
                  <a:pt x="18580" y="11424"/>
                  <a:pt x="18894" y="10127"/>
                  <a:pt x="19082" y="9123"/>
                </a:cubicBezTo>
                <a:cubicBezTo>
                  <a:pt x="19124" y="8872"/>
                  <a:pt x="19145" y="8662"/>
                  <a:pt x="19187" y="8453"/>
                </a:cubicBezTo>
                <a:cubicBezTo>
                  <a:pt x="19208" y="8244"/>
                  <a:pt x="19229" y="8056"/>
                  <a:pt x="19229" y="7930"/>
                </a:cubicBezTo>
                <a:cubicBezTo>
                  <a:pt x="19250" y="7637"/>
                  <a:pt x="19292" y="7491"/>
                  <a:pt x="19292" y="7491"/>
                </a:cubicBezTo>
                <a:lnTo>
                  <a:pt x="19292" y="7491"/>
                </a:lnTo>
                <a:cubicBezTo>
                  <a:pt x="19292" y="7491"/>
                  <a:pt x="19187" y="7637"/>
                  <a:pt x="19103" y="7930"/>
                </a:cubicBezTo>
                <a:cubicBezTo>
                  <a:pt x="19082" y="8056"/>
                  <a:pt x="19020" y="8244"/>
                  <a:pt x="18999" y="8453"/>
                </a:cubicBezTo>
                <a:cubicBezTo>
                  <a:pt x="18957" y="8662"/>
                  <a:pt x="18894" y="8872"/>
                  <a:pt x="18810" y="9102"/>
                </a:cubicBezTo>
                <a:cubicBezTo>
                  <a:pt x="18559" y="10085"/>
                  <a:pt x="18078" y="11341"/>
                  <a:pt x="17513" y="12512"/>
                </a:cubicBezTo>
                <a:cubicBezTo>
                  <a:pt x="16927" y="13705"/>
                  <a:pt x="16258" y="14835"/>
                  <a:pt x="15672" y="15630"/>
                </a:cubicBezTo>
                <a:cubicBezTo>
                  <a:pt x="15107" y="16425"/>
                  <a:pt x="14688" y="16927"/>
                  <a:pt x="14688" y="16927"/>
                </a:cubicBezTo>
                <a:cubicBezTo>
                  <a:pt x="14688" y="16927"/>
                  <a:pt x="14584" y="17053"/>
                  <a:pt x="14396" y="17262"/>
                </a:cubicBezTo>
                <a:cubicBezTo>
                  <a:pt x="14207" y="17492"/>
                  <a:pt x="13935" y="17785"/>
                  <a:pt x="13621" y="18120"/>
                </a:cubicBezTo>
                <a:cubicBezTo>
                  <a:pt x="13056" y="18685"/>
                  <a:pt x="12366" y="19354"/>
                  <a:pt x="11550" y="19982"/>
                </a:cubicBezTo>
                <a:cubicBezTo>
                  <a:pt x="11864" y="19396"/>
                  <a:pt x="12157" y="18810"/>
                  <a:pt x="12366" y="18308"/>
                </a:cubicBezTo>
                <a:cubicBezTo>
                  <a:pt x="12575" y="17869"/>
                  <a:pt x="12701" y="17492"/>
                  <a:pt x="12826" y="17241"/>
                </a:cubicBezTo>
                <a:cubicBezTo>
                  <a:pt x="12931" y="16969"/>
                  <a:pt x="12994" y="16823"/>
                  <a:pt x="12994" y="16823"/>
                </a:cubicBezTo>
                <a:cubicBezTo>
                  <a:pt x="12994" y="16823"/>
                  <a:pt x="13224" y="16216"/>
                  <a:pt x="13538" y="15337"/>
                </a:cubicBezTo>
                <a:cubicBezTo>
                  <a:pt x="13851" y="14416"/>
                  <a:pt x="14207" y="13182"/>
                  <a:pt x="14500" y="11947"/>
                </a:cubicBezTo>
                <a:cubicBezTo>
                  <a:pt x="14793" y="10734"/>
                  <a:pt x="15002" y="9478"/>
                  <a:pt x="15107" y="8537"/>
                </a:cubicBezTo>
                <a:cubicBezTo>
                  <a:pt x="15149" y="8056"/>
                  <a:pt x="15212" y="7658"/>
                  <a:pt x="15232" y="7386"/>
                </a:cubicBezTo>
                <a:cubicBezTo>
                  <a:pt x="15253" y="7096"/>
                  <a:pt x="15294" y="6929"/>
                  <a:pt x="15295" y="6926"/>
                </a:cubicBezTo>
                <a:lnTo>
                  <a:pt x="15295" y="6926"/>
                </a:lnTo>
                <a:cubicBezTo>
                  <a:pt x="15294" y="6929"/>
                  <a:pt x="15253" y="7095"/>
                  <a:pt x="15212" y="7344"/>
                </a:cubicBezTo>
                <a:cubicBezTo>
                  <a:pt x="15149" y="7616"/>
                  <a:pt x="15086" y="8014"/>
                  <a:pt x="14940" y="8474"/>
                </a:cubicBezTo>
                <a:cubicBezTo>
                  <a:pt x="14730" y="9395"/>
                  <a:pt x="14396" y="10587"/>
                  <a:pt x="13977" y="11801"/>
                </a:cubicBezTo>
                <a:cubicBezTo>
                  <a:pt x="13559" y="12973"/>
                  <a:pt x="13056" y="14124"/>
                  <a:pt x="12680" y="14981"/>
                </a:cubicBezTo>
                <a:cubicBezTo>
                  <a:pt x="12282" y="15839"/>
                  <a:pt x="11968" y="16383"/>
                  <a:pt x="11968" y="16383"/>
                </a:cubicBezTo>
                <a:cubicBezTo>
                  <a:pt x="11968" y="16383"/>
                  <a:pt x="11885" y="16509"/>
                  <a:pt x="11759" y="16739"/>
                </a:cubicBezTo>
                <a:cubicBezTo>
                  <a:pt x="11634" y="16969"/>
                  <a:pt x="11445" y="17325"/>
                  <a:pt x="11215" y="17701"/>
                </a:cubicBezTo>
                <a:cubicBezTo>
                  <a:pt x="10734" y="18518"/>
                  <a:pt x="10085" y="19564"/>
                  <a:pt x="9353" y="20568"/>
                </a:cubicBezTo>
                <a:lnTo>
                  <a:pt x="8955" y="21112"/>
                </a:lnTo>
                <a:cubicBezTo>
                  <a:pt x="9018" y="20945"/>
                  <a:pt x="9060" y="20798"/>
                  <a:pt x="9081" y="20673"/>
                </a:cubicBezTo>
                <a:cubicBezTo>
                  <a:pt x="9458" y="19543"/>
                  <a:pt x="9918" y="18413"/>
                  <a:pt x="10232" y="17555"/>
                </a:cubicBezTo>
                <a:cubicBezTo>
                  <a:pt x="10399" y="17116"/>
                  <a:pt x="10525" y="16739"/>
                  <a:pt x="10608" y="16509"/>
                </a:cubicBezTo>
                <a:cubicBezTo>
                  <a:pt x="10692" y="16237"/>
                  <a:pt x="10734" y="16090"/>
                  <a:pt x="10734" y="16090"/>
                </a:cubicBezTo>
                <a:cubicBezTo>
                  <a:pt x="10734" y="16090"/>
                  <a:pt x="10797" y="15923"/>
                  <a:pt x="10859" y="15672"/>
                </a:cubicBezTo>
                <a:cubicBezTo>
                  <a:pt x="10943" y="15400"/>
                  <a:pt x="11048" y="15044"/>
                  <a:pt x="11152" y="14563"/>
                </a:cubicBezTo>
                <a:cubicBezTo>
                  <a:pt x="11383" y="13663"/>
                  <a:pt x="11592" y="12450"/>
                  <a:pt x="11759" y="11257"/>
                </a:cubicBezTo>
                <a:cubicBezTo>
                  <a:pt x="11906" y="10043"/>
                  <a:pt x="12010" y="8809"/>
                  <a:pt x="12073" y="7909"/>
                </a:cubicBezTo>
                <a:cubicBezTo>
                  <a:pt x="12115" y="6989"/>
                  <a:pt x="12178" y="6382"/>
                  <a:pt x="12178" y="6382"/>
                </a:cubicBezTo>
                <a:lnTo>
                  <a:pt x="12178" y="6382"/>
                </a:lnTo>
                <a:cubicBezTo>
                  <a:pt x="12178" y="6382"/>
                  <a:pt x="12073" y="6989"/>
                  <a:pt x="11906" y="7867"/>
                </a:cubicBezTo>
                <a:cubicBezTo>
                  <a:pt x="11759" y="8767"/>
                  <a:pt x="11529" y="9960"/>
                  <a:pt x="11236" y="11152"/>
                </a:cubicBezTo>
                <a:cubicBezTo>
                  <a:pt x="10943" y="12324"/>
                  <a:pt x="10608" y="13475"/>
                  <a:pt x="10294" y="14312"/>
                </a:cubicBezTo>
                <a:cubicBezTo>
                  <a:pt x="10127" y="14730"/>
                  <a:pt x="10002" y="15065"/>
                  <a:pt x="9897" y="15295"/>
                </a:cubicBezTo>
                <a:cubicBezTo>
                  <a:pt x="9792" y="15546"/>
                  <a:pt x="9750" y="15672"/>
                  <a:pt x="9750" y="15672"/>
                </a:cubicBezTo>
                <a:cubicBezTo>
                  <a:pt x="9750" y="15672"/>
                  <a:pt x="9688" y="15797"/>
                  <a:pt x="9562" y="16028"/>
                </a:cubicBezTo>
                <a:cubicBezTo>
                  <a:pt x="9458" y="16279"/>
                  <a:pt x="9290" y="16613"/>
                  <a:pt x="9081" y="17011"/>
                </a:cubicBezTo>
                <a:cubicBezTo>
                  <a:pt x="8830" y="17492"/>
                  <a:pt x="8516" y="18099"/>
                  <a:pt x="8181" y="18748"/>
                </a:cubicBezTo>
                <a:cubicBezTo>
                  <a:pt x="8223" y="18329"/>
                  <a:pt x="8307" y="17911"/>
                  <a:pt x="8349" y="17576"/>
                </a:cubicBezTo>
                <a:cubicBezTo>
                  <a:pt x="8432" y="17137"/>
                  <a:pt x="8537" y="16739"/>
                  <a:pt x="8600" y="16488"/>
                </a:cubicBezTo>
                <a:cubicBezTo>
                  <a:pt x="8662" y="16216"/>
                  <a:pt x="8704" y="16069"/>
                  <a:pt x="8704" y="16069"/>
                </a:cubicBezTo>
                <a:cubicBezTo>
                  <a:pt x="8704" y="16069"/>
                  <a:pt x="8851" y="15463"/>
                  <a:pt x="9123" y="14542"/>
                </a:cubicBezTo>
                <a:cubicBezTo>
                  <a:pt x="9374" y="13621"/>
                  <a:pt x="9750" y="12408"/>
                  <a:pt x="9981" y="11152"/>
                </a:cubicBezTo>
                <a:cubicBezTo>
                  <a:pt x="10106" y="10525"/>
                  <a:pt x="10190" y="9855"/>
                  <a:pt x="10211" y="9269"/>
                </a:cubicBezTo>
                <a:cubicBezTo>
                  <a:pt x="10211" y="8955"/>
                  <a:pt x="10232" y="8662"/>
                  <a:pt x="10211" y="8390"/>
                </a:cubicBezTo>
                <a:cubicBezTo>
                  <a:pt x="10211" y="8265"/>
                  <a:pt x="10190" y="8139"/>
                  <a:pt x="10190" y="8014"/>
                </a:cubicBezTo>
                <a:cubicBezTo>
                  <a:pt x="10148" y="7867"/>
                  <a:pt x="10148" y="7742"/>
                  <a:pt x="10127" y="7637"/>
                </a:cubicBezTo>
                <a:cubicBezTo>
                  <a:pt x="10106" y="7407"/>
                  <a:pt x="10043" y="7198"/>
                  <a:pt x="10022" y="6989"/>
                </a:cubicBezTo>
                <a:cubicBezTo>
                  <a:pt x="10002" y="6884"/>
                  <a:pt x="9981" y="6800"/>
                  <a:pt x="9981" y="6717"/>
                </a:cubicBezTo>
                <a:cubicBezTo>
                  <a:pt x="9939" y="6654"/>
                  <a:pt x="9918" y="6570"/>
                  <a:pt x="9897" y="6507"/>
                </a:cubicBezTo>
                <a:cubicBezTo>
                  <a:pt x="9813" y="6256"/>
                  <a:pt x="9771" y="6089"/>
                  <a:pt x="9771" y="6089"/>
                </a:cubicBezTo>
                <a:lnTo>
                  <a:pt x="9771" y="6089"/>
                </a:lnTo>
                <a:cubicBezTo>
                  <a:pt x="9771" y="6089"/>
                  <a:pt x="9792" y="6256"/>
                  <a:pt x="9834" y="6507"/>
                </a:cubicBezTo>
                <a:cubicBezTo>
                  <a:pt x="9876" y="6591"/>
                  <a:pt x="9876" y="6654"/>
                  <a:pt x="9897" y="6758"/>
                </a:cubicBezTo>
                <a:cubicBezTo>
                  <a:pt x="9897" y="6821"/>
                  <a:pt x="9918" y="6947"/>
                  <a:pt x="9918" y="7010"/>
                </a:cubicBezTo>
                <a:cubicBezTo>
                  <a:pt x="9939" y="7198"/>
                  <a:pt x="9981" y="7407"/>
                  <a:pt x="9981" y="7637"/>
                </a:cubicBezTo>
                <a:lnTo>
                  <a:pt x="9981" y="8014"/>
                </a:lnTo>
                <a:cubicBezTo>
                  <a:pt x="9981" y="8139"/>
                  <a:pt x="9939" y="8265"/>
                  <a:pt x="9939" y="8390"/>
                </a:cubicBezTo>
                <a:cubicBezTo>
                  <a:pt x="9939" y="8662"/>
                  <a:pt x="9897" y="8955"/>
                  <a:pt x="9834" y="9227"/>
                </a:cubicBezTo>
                <a:cubicBezTo>
                  <a:pt x="9750" y="9813"/>
                  <a:pt x="9604" y="10420"/>
                  <a:pt x="9416" y="11006"/>
                </a:cubicBezTo>
                <a:cubicBezTo>
                  <a:pt x="9060" y="12219"/>
                  <a:pt x="8558" y="13370"/>
                  <a:pt x="8223" y="14249"/>
                </a:cubicBezTo>
                <a:cubicBezTo>
                  <a:pt x="7846" y="15149"/>
                  <a:pt x="7637" y="15756"/>
                  <a:pt x="7637" y="15756"/>
                </a:cubicBezTo>
                <a:cubicBezTo>
                  <a:pt x="7637" y="15756"/>
                  <a:pt x="7637" y="15777"/>
                  <a:pt x="7616" y="15797"/>
                </a:cubicBezTo>
                <a:lnTo>
                  <a:pt x="7428" y="14542"/>
                </a:lnTo>
                <a:cubicBezTo>
                  <a:pt x="7428" y="14542"/>
                  <a:pt x="7323" y="13872"/>
                  <a:pt x="7198" y="12847"/>
                </a:cubicBezTo>
                <a:cubicBezTo>
                  <a:pt x="7072" y="11822"/>
                  <a:pt x="6863" y="10462"/>
                  <a:pt x="6696" y="9102"/>
                </a:cubicBezTo>
                <a:cubicBezTo>
                  <a:pt x="6549" y="7742"/>
                  <a:pt x="6486" y="6382"/>
                  <a:pt x="6633" y="5377"/>
                </a:cubicBezTo>
                <a:cubicBezTo>
                  <a:pt x="6675" y="4875"/>
                  <a:pt x="6779" y="4457"/>
                  <a:pt x="6863" y="4143"/>
                </a:cubicBezTo>
                <a:cubicBezTo>
                  <a:pt x="6946" y="3852"/>
                  <a:pt x="6988" y="3706"/>
                  <a:pt x="6989" y="3704"/>
                </a:cubicBezTo>
                <a:lnTo>
                  <a:pt x="6989" y="3704"/>
                </a:lnTo>
                <a:cubicBezTo>
                  <a:pt x="6988" y="3706"/>
                  <a:pt x="6946" y="3852"/>
                  <a:pt x="6800" y="4143"/>
                </a:cubicBezTo>
                <a:cubicBezTo>
                  <a:pt x="6696" y="4436"/>
                  <a:pt x="6570" y="4854"/>
                  <a:pt x="6465" y="5336"/>
                </a:cubicBezTo>
                <a:cubicBezTo>
                  <a:pt x="6235" y="6361"/>
                  <a:pt x="6131" y="7742"/>
                  <a:pt x="6152" y="9144"/>
                </a:cubicBezTo>
                <a:cubicBezTo>
                  <a:pt x="6173" y="10525"/>
                  <a:pt x="6256" y="11885"/>
                  <a:pt x="6277" y="12931"/>
                </a:cubicBezTo>
                <a:cubicBezTo>
                  <a:pt x="6340" y="13956"/>
                  <a:pt x="6361" y="14647"/>
                  <a:pt x="6361" y="14647"/>
                </a:cubicBezTo>
                <a:lnTo>
                  <a:pt x="6549" y="19417"/>
                </a:lnTo>
                <a:cubicBezTo>
                  <a:pt x="5942" y="17827"/>
                  <a:pt x="5315" y="16321"/>
                  <a:pt x="4917" y="15149"/>
                </a:cubicBezTo>
                <a:cubicBezTo>
                  <a:pt x="4708" y="14542"/>
                  <a:pt x="4582" y="14061"/>
                  <a:pt x="4478" y="13705"/>
                </a:cubicBezTo>
                <a:cubicBezTo>
                  <a:pt x="4373" y="13370"/>
                  <a:pt x="4352" y="13161"/>
                  <a:pt x="4352" y="13161"/>
                </a:cubicBezTo>
                <a:cubicBezTo>
                  <a:pt x="4352" y="13161"/>
                  <a:pt x="4289" y="12952"/>
                  <a:pt x="4227" y="12617"/>
                </a:cubicBezTo>
                <a:cubicBezTo>
                  <a:pt x="4164" y="12429"/>
                  <a:pt x="4143" y="12219"/>
                  <a:pt x="4080" y="11968"/>
                </a:cubicBezTo>
                <a:cubicBezTo>
                  <a:pt x="4038" y="11696"/>
                  <a:pt x="3976" y="11445"/>
                  <a:pt x="3955" y="11131"/>
                </a:cubicBezTo>
                <a:cubicBezTo>
                  <a:pt x="3850" y="10504"/>
                  <a:pt x="3808" y="9771"/>
                  <a:pt x="3766" y="8997"/>
                </a:cubicBezTo>
                <a:cubicBezTo>
                  <a:pt x="3745" y="8223"/>
                  <a:pt x="3766" y="7386"/>
                  <a:pt x="3850" y="6549"/>
                </a:cubicBezTo>
                <a:cubicBezTo>
                  <a:pt x="3976" y="4875"/>
                  <a:pt x="4373" y="3201"/>
                  <a:pt x="4771" y="1988"/>
                </a:cubicBezTo>
                <a:cubicBezTo>
                  <a:pt x="4854" y="1674"/>
                  <a:pt x="4980" y="1423"/>
                  <a:pt x="5064" y="1193"/>
                </a:cubicBezTo>
                <a:cubicBezTo>
                  <a:pt x="5126" y="942"/>
                  <a:pt x="5210" y="732"/>
                  <a:pt x="5294" y="565"/>
                </a:cubicBezTo>
                <a:cubicBezTo>
                  <a:pt x="5419" y="210"/>
                  <a:pt x="5524" y="0"/>
                  <a:pt x="55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5" name="Google Shape;295;p25"/>
          <p:cNvGrpSpPr/>
          <p:nvPr/>
        </p:nvGrpSpPr>
        <p:grpSpPr>
          <a:xfrm flipH="1">
            <a:off x="7211824" y="4120250"/>
            <a:ext cx="2055998" cy="1031488"/>
            <a:chOff x="-143275" y="4095565"/>
            <a:chExt cx="2055998" cy="1031488"/>
          </a:xfrm>
        </p:grpSpPr>
        <p:sp>
          <p:nvSpPr>
            <p:cNvPr id="296" name="Google Shape;296;p25"/>
            <p:cNvSpPr/>
            <p:nvPr/>
          </p:nvSpPr>
          <p:spPr>
            <a:xfrm>
              <a:off x="-24713" y="4917052"/>
              <a:ext cx="1842300" cy="21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-143275" y="4095565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8" name="Google Shape;298;p25"/>
          <p:cNvSpPr/>
          <p:nvPr/>
        </p:nvSpPr>
        <p:spPr>
          <a:xfrm flipH="1">
            <a:off x="6811613" y="4248963"/>
            <a:ext cx="680622" cy="902751"/>
          </a:xfrm>
          <a:custGeom>
            <a:rect b="b" l="l" r="r" t="t"/>
            <a:pathLst>
              <a:path extrusionOk="0" h="25590" w="19292">
                <a:moveTo>
                  <a:pt x="5524" y="0"/>
                </a:moveTo>
                <a:lnTo>
                  <a:pt x="5524" y="0"/>
                </a:lnTo>
                <a:cubicBezTo>
                  <a:pt x="5524" y="0"/>
                  <a:pt x="5419" y="189"/>
                  <a:pt x="5273" y="523"/>
                </a:cubicBezTo>
                <a:cubicBezTo>
                  <a:pt x="5189" y="691"/>
                  <a:pt x="5084" y="900"/>
                  <a:pt x="4980" y="1130"/>
                </a:cubicBezTo>
                <a:cubicBezTo>
                  <a:pt x="4875" y="1360"/>
                  <a:pt x="4750" y="1632"/>
                  <a:pt x="4645" y="1946"/>
                </a:cubicBezTo>
                <a:cubicBezTo>
                  <a:pt x="4143" y="3118"/>
                  <a:pt x="3620" y="4771"/>
                  <a:pt x="3348" y="6465"/>
                </a:cubicBezTo>
                <a:cubicBezTo>
                  <a:pt x="3201" y="7323"/>
                  <a:pt x="3118" y="8160"/>
                  <a:pt x="3076" y="8997"/>
                </a:cubicBezTo>
                <a:cubicBezTo>
                  <a:pt x="3034" y="9813"/>
                  <a:pt x="3034" y="10567"/>
                  <a:pt x="3076" y="11236"/>
                </a:cubicBezTo>
                <a:cubicBezTo>
                  <a:pt x="3097" y="11550"/>
                  <a:pt x="3097" y="11864"/>
                  <a:pt x="3118" y="12115"/>
                </a:cubicBezTo>
                <a:cubicBezTo>
                  <a:pt x="3139" y="12387"/>
                  <a:pt x="3180" y="12617"/>
                  <a:pt x="3201" y="12805"/>
                </a:cubicBezTo>
                <a:cubicBezTo>
                  <a:pt x="3243" y="13161"/>
                  <a:pt x="3285" y="13391"/>
                  <a:pt x="3285" y="13391"/>
                </a:cubicBezTo>
                <a:cubicBezTo>
                  <a:pt x="3285" y="13391"/>
                  <a:pt x="3306" y="13600"/>
                  <a:pt x="3390" y="13998"/>
                </a:cubicBezTo>
                <a:cubicBezTo>
                  <a:pt x="3452" y="14354"/>
                  <a:pt x="3557" y="14919"/>
                  <a:pt x="3724" y="15546"/>
                </a:cubicBezTo>
                <a:cubicBezTo>
                  <a:pt x="4038" y="16802"/>
                  <a:pt x="4582" y="18455"/>
                  <a:pt x="5064" y="20066"/>
                </a:cubicBezTo>
                <a:cubicBezTo>
                  <a:pt x="5210" y="20589"/>
                  <a:pt x="5336" y="21091"/>
                  <a:pt x="5440" y="21614"/>
                </a:cubicBezTo>
                <a:cubicBezTo>
                  <a:pt x="5126" y="21112"/>
                  <a:pt x="4812" y="20568"/>
                  <a:pt x="4540" y="20003"/>
                </a:cubicBezTo>
                <a:cubicBezTo>
                  <a:pt x="3829" y="18790"/>
                  <a:pt x="3180" y="17555"/>
                  <a:pt x="2699" y="16613"/>
                </a:cubicBezTo>
                <a:cubicBezTo>
                  <a:pt x="2239" y="15672"/>
                  <a:pt x="1946" y="15044"/>
                  <a:pt x="1946" y="15044"/>
                </a:cubicBezTo>
                <a:cubicBezTo>
                  <a:pt x="1946" y="15044"/>
                  <a:pt x="1862" y="14877"/>
                  <a:pt x="1758" y="14605"/>
                </a:cubicBezTo>
                <a:cubicBezTo>
                  <a:pt x="1632" y="14312"/>
                  <a:pt x="1465" y="13914"/>
                  <a:pt x="1318" y="13412"/>
                </a:cubicBezTo>
                <a:cubicBezTo>
                  <a:pt x="983" y="12450"/>
                  <a:pt x="628" y="11111"/>
                  <a:pt x="628" y="9709"/>
                </a:cubicBezTo>
                <a:cubicBezTo>
                  <a:pt x="607" y="8328"/>
                  <a:pt x="816" y="6905"/>
                  <a:pt x="1004" y="5859"/>
                </a:cubicBezTo>
                <a:cubicBezTo>
                  <a:pt x="1193" y="4813"/>
                  <a:pt x="1318" y="4102"/>
                  <a:pt x="1318" y="4101"/>
                </a:cubicBezTo>
                <a:lnTo>
                  <a:pt x="1318" y="4101"/>
                </a:lnTo>
                <a:cubicBezTo>
                  <a:pt x="1318" y="4102"/>
                  <a:pt x="1109" y="4792"/>
                  <a:pt x="816" y="5817"/>
                </a:cubicBezTo>
                <a:cubicBezTo>
                  <a:pt x="523" y="6821"/>
                  <a:pt x="188" y="8223"/>
                  <a:pt x="63" y="9646"/>
                </a:cubicBezTo>
                <a:cubicBezTo>
                  <a:pt x="0" y="10378"/>
                  <a:pt x="0" y="11111"/>
                  <a:pt x="63" y="11801"/>
                </a:cubicBezTo>
                <a:cubicBezTo>
                  <a:pt x="147" y="12471"/>
                  <a:pt x="251" y="13098"/>
                  <a:pt x="377" y="13663"/>
                </a:cubicBezTo>
                <a:cubicBezTo>
                  <a:pt x="502" y="14186"/>
                  <a:pt x="628" y="14626"/>
                  <a:pt x="732" y="14940"/>
                </a:cubicBezTo>
                <a:lnTo>
                  <a:pt x="900" y="15400"/>
                </a:lnTo>
                <a:cubicBezTo>
                  <a:pt x="900" y="15400"/>
                  <a:pt x="1130" y="16090"/>
                  <a:pt x="1527" y="17116"/>
                </a:cubicBezTo>
                <a:cubicBezTo>
                  <a:pt x="1925" y="18099"/>
                  <a:pt x="2469" y="19438"/>
                  <a:pt x="3034" y="20735"/>
                </a:cubicBezTo>
                <a:cubicBezTo>
                  <a:pt x="3620" y="22054"/>
                  <a:pt x="4248" y="23330"/>
                  <a:pt x="4750" y="24292"/>
                </a:cubicBezTo>
                <a:cubicBezTo>
                  <a:pt x="5022" y="24878"/>
                  <a:pt x="5273" y="25318"/>
                  <a:pt x="5398" y="25590"/>
                </a:cubicBezTo>
                <a:lnTo>
                  <a:pt x="9374" y="25590"/>
                </a:lnTo>
                <a:cubicBezTo>
                  <a:pt x="9604" y="25276"/>
                  <a:pt x="9918" y="24920"/>
                  <a:pt x="10294" y="24585"/>
                </a:cubicBezTo>
                <a:cubicBezTo>
                  <a:pt x="10818" y="24146"/>
                  <a:pt x="11383" y="23707"/>
                  <a:pt x="11822" y="23393"/>
                </a:cubicBezTo>
                <a:cubicBezTo>
                  <a:pt x="12282" y="23079"/>
                  <a:pt x="12596" y="22870"/>
                  <a:pt x="12596" y="22870"/>
                </a:cubicBezTo>
                <a:lnTo>
                  <a:pt x="13370" y="22347"/>
                </a:lnTo>
                <a:cubicBezTo>
                  <a:pt x="13851" y="22033"/>
                  <a:pt x="14437" y="21572"/>
                  <a:pt x="15023" y="21091"/>
                </a:cubicBezTo>
                <a:cubicBezTo>
                  <a:pt x="15588" y="20568"/>
                  <a:pt x="16090" y="20003"/>
                  <a:pt x="16404" y="19522"/>
                </a:cubicBezTo>
                <a:cubicBezTo>
                  <a:pt x="16467" y="19459"/>
                  <a:pt x="16488" y="19417"/>
                  <a:pt x="16509" y="19354"/>
                </a:cubicBezTo>
                <a:lnTo>
                  <a:pt x="16592" y="19208"/>
                </a:lnTo>
                <a:cubicBezTo>
                  <a:pt x="16634" y="19103"/>
                  <a:pt x="16697" y="19020"/>
                  <a:pt x="16718" y="18936"/>
                </a:cubicBezTo>
                <a:cubicBezTo>
                  <a:pt x="16802" y="18790"/>
                  <a:pt x="16823" y="18706"/>
                  <a:pt x="16823" y="18706"/>
                </a:cubicBezTo>
                <a:lnTo>
                  <a:pt x="16823" y="18706"/>
                </a:lnTo>
                <a:cubicBezTo>
                  <a:pt x="16823" y="18706"/>
                  <a:pt x="16781" y="18790"/>
                  <a:pt x="16676" y="18915"/>
                </a:cubicBezTo>
                <a:cubicBezTo>
                  <a:pt x="16613" y="18957"/>
                  <a:pt x="16572" y="19041"/>
                  <a:pt x="16488" y="19145"/>
                </a:cubicBezTo>
                <a:cubicBezTo>
                  <a:pt x="16467" y="19208"/>
                  <a:pt x="16404" y="19229"/>
                  <a:pt x="16383" y="19271"/>
                </a:cubicBezTo>
                <a:cubicBezTo>
                  <a:pt x="16320" y="19334"/>
                  <a:pt x="16279" y="19354"/>
                  <a:pt x="16258" y="19417"/>
                </a:cubicBezTo>
                <a:cubicBezTo>
                  <a:pt x="15881" y="19836"/>
                  <a:pt x="15274" y="20254"/>
                  <a:pt x="14688" y="20631"/>
                </a:cubicBezTo>
                <a:cubicBezTo>
                  <a:pt x="14061" y="21007"/>
                  <a:pt x="13391" y="21321"/>
                  <a:pt x="12910" y="21531"/>
                </a:cubicBezTo>
                <a:cubicBezTo>
                  <a:pt x="12408" y="21740"/>
                  <a:pt x="12073" y="21886"/>
                  <a:pt x="12073" y="21886"/>
                </a:cubicBezTo>
                <a:cubicBezTo>
                  <a:pt x="12073" y="21886"/>
                  <a:pt x="11927" y="21949"/>
                  <a:pt x="11759" y="22033"/>
                </a:cubicBezTo>
                <a:cubicBezTo>
                  <a:pt x="11864" y="21928"/>
                  <a:pt x="11968" y="21844"/>
                  <a:pt x="12073" y="21740"/>
                </a:cubicBezTo>
                <a:cubicBezTo>
                  <a:pt x="13119" y="20798"/>
                  <a:pt x="14019" y="19773"/>
                  <a:pt x="14647" y="18957"/>
                </a:cubicBezTo>
                <a:cubicBezTo>
                  <a:pt x="14960" y="18538"/>
                  <a:pt x="15232" y="18204"/>
                  <a:pt x="15379" y="17973"/>
                </a:cubicBezTo>
                <a:lnTo>
                  <a:pt x="15651" y="17576"/>
                </a:lnTo>
                <a:cubicBezTo>
                  <a:pt x="15651" y="17576"/>
                  <a:pt x="16048" y="17011"/>
                  <a:pt x="16530" y="16111"/>
                </a:cubicBezTo>
                <a:cubicBezTo>
                  <a:pt x="17053" y="15232"/>
                  <a:pt x="17639" y="13998"/>
                  <a:pt x="18099" y="12722"/>
                </a:cubicBezTo>
                <a:cubicBezTo>
                  <a:pt x="18580" y="11424"/>
                  <a:pt x="18894" y="10127"/>
                  <a:pt x="19082" y="9123"/>
                </a:cubicBezTo>
                <a:cubicBezTo>
                  <a:pt x="19124" y="8872"/>
                  <a:pt x="19145" y="8662"/>
                  <a:pt x="19187" y="8453"/>
                </a:cubicBezTo>
                <a:cubicBezTo>
                  <a:pt x="19208" y="8244"/>
                  <a:pt x="19229" y="8056"/>
                  <a:pt x="19229" y="7930"/>
                </a:cubicBezTo>
                <a:cubicBezTo>
                  <a:pt x="19250" y="7637"/>
                  <a:pt x="19292" y="7491"/>
                  <a:pt x="19292" y="7491"/>
                </a:cubicBezTo>
                <a:lnTo>
                  <a:pt x="19292" y="7491"/>
                </a:lnTo>
                <a:cubicBezTo>
                  <a:pt x="19292" y="7491"/>
                  <a:pt x="19187" y="7637"/>
                  <a:pt x="19103" y="7930"/>
                </a:cubicBezTo>
                <a:cubicBezTo>
                  <a:pt x="19082" y="8056"/>
                  <a:pt x="19020" y="8244"/>
                  <a:pt x="18999" y="8453"/>
                </a:cubicBezTo>
                <a:cubicBezTo>
                  <a:pt x="18957" y="8662"/>
                  <a:pt x="18894" y="8872"/>
                  <a:pt x="18810" y="9102"/>
                </a:cubicBezTo>
                <a:cubicBezTo>
                  <a:pt x="18559" y="10085"/>
                  <a:pt x="18078" y="11341"/>
                  <a:pt x="17513" y="12512"/>
                </a:cubicBezTo>
                <a:cubicBezTo>
                  <a:pt x="16927" y="13705"/>
                  <a:pt x="16258" y="14835"/>
                  <a:pt x="15672" y="15630"/>
                </a:cubicBezTo>
                <a:cubicBezTo>
                  <a:pt x="15107" y="16425"/>
                  <a:pt x="14688" y="16927"/>
                  <a:pt x="14688" y="16927"/>
                </a:cubicBezTo>
                <a:cubicBezTo>
                  <a:pt x="14688" y="16927"/>
                  <a:pt x="14584" y="17053"/>
                  <a:pt x="14396" y="17262"/>
                </a:cubicBezTo>
                <a:cubicBezTo>
                  <a:pt x="14207" y="17492"/>
                  <a:pt x="13935" y="17785"/>
                  <a:pt x="13621" y="18120"/>
                </a:cubicBezTo>
                <a:cubicBezTo>
                  <a:pt x="13056" y="18685"/>
                  <a:pt x="12366" y="19354"/>
                  <a:pt x="11550" y="19982"/>
                </a:cubicBezTo>
                <a:cubicBezTo>
                  <a:pt x="11864" y="19396"/>
                  <a:pt x="12157" y="18810"/>
                  <a:pt x="12366" y="18308"/>
                </a:cubicBezTo>
                <a:cubicBezTo>
                  <a:pt x="12575" y="17869"/>
                  <a:pt x="12701" y="17492"/>
                  <a:pt x="12826" y="17241"/>
                </a:cubicBezTo>
                <a:cubicBezTo>
                  <a:pt x="12931" y="16969"/>
                  <a:pt x="12994" y="16823"/>
                  <a:pt x="12994" y="16823"/>
                </a:cubicBezTo>
                <a:cubicBezTo>
                  <a:pt x="12994" y="16823"/>
                  <a:pt x="13224" y="16216"/>
                  <a:pt x="13538" y="15337"/>
                </a:cubicBezTo>
                <a:cubicBezTo>
                  <a:pt x="13851" y="14416"/>
                  <a:pt x="14207" y="13182"/>
                  <a:pt x="14500" y="11947"/>
                </a:cubicBezTo>
                <a:cubicBezTo>
                  <a:pt x="14793" y="10734"/>
                  <a:pt x="15002" y="9478"/>
                  <a:pt x="15107" y="8537"/>
                </a:cubicBezTo>
                <a:cubicBezTo>
                  <a:pt x="15149" y="8056"/>
                  <a:pt x="15212" y="7658"/>
                  <a:pt x="15232" y="7386"/>
                </a:cubicBezTo>
                <a:cubicBezTo>
                  <a:pt x="15253" y="7096"/>
                  <a:pt x="15294" y="6929"/>
                  <a:pt x="15295" y="6926"/>
                </a:cubicBezTo>
                <a:lnTo>
                  <a:pt x="15295" y="6926"/>
                </a:lnTo>
                <a:cubicBezTo>
                  <a:pt x="15294" y="6929"/>
                  <a:pt x="15253" y="7095"/>
                  <a:pt x="15212" y="7344"/>
                </a:cubicBezTo>
                <a:cubicBezTo>
                  <a:pt x="15149" y="7616"/>
                  <a:pt x="15086" y="8014"/>
                  <a:pt x="14940" y="8474"/>
                </a:cubicBezTo>
                <a:cubicBezTo>
                  <a:pt x="14730" y="9395"/>
                  <a:pt x="14396" y="10587"/>
                  <a:pt x="13977" y="11801"/>
                </a:cubicBezTo>
                <a:cubicBezTo>
                  <a:pt x="13559" y="12973"/>
                  <a:pt x="13056" y="14124"/>
                  <a:pt x="12680" y="14981"/>
                </a:cubicBezTo>
                <a:cubicBezTo>
                  <a:pt x="12282" y="15839"/>
                  <a:pt x="11968" y="16383"/>
                  <a:pt x="11968" y="16383"/>
                </a:cubicBezTo>
                <a:cubicBezTo>
                  <a:pt x="11968" y="16383"/>
                  <a:pt x="11885" y="16509"/>
                  <a:pt x="11759" y="16739"/>
                </a:cubicBezTo>
                <a:cubicBezTo>
                  <a:pt x="11634" y="16969"/>
                  <a:pt x="11445" y="17325"/>
                  <a:pt x="11215" y="17701"/>
                </a:cubicBezTo>
                <a:cubicBezTo>
                  <a:pt x="10734" y="18518"/>
                  <a:pt x="10085" y="19564"/>
                  <a:pt x="9353" y="20568"/>
                </a:cubicBezTo>
                <a:lnTo>
                  <a:pt x="8955" y="21112"/>
                </a:lnTo>
                <a:cubicBezTo>
                  <a:pt x="9018" y="20945"/>
                  <a:pt x="9060" y="20798"/>
                  <a:pt x="9081" y="20673"/>
                </a:cubicBezTo>
                <a:cubicBezTo>
                  <a:pt x="9458" y="19543"/>
                  <a:pt x="9918" y="18413"/>
                  <a:pt x="10232" y="17555"/>
                </a:cubicBezTo>
                <a:cubicBezTo>
                  <a:pt x="10399" y="17116"/>
                  <a:pt x="10525" y="16739"/>
                  <a:pt x="10608" y="16509"/>
                </a:cubicBezTo>
                <a:cubicBezTo>
                  <a:pt x="10692" y="16237"/>
                  <a:pt x="10734" y="16090"/>
                  <a:pt x="10734" y="16090"/>
                </a:cubicBezTo>
                <a:cubicBezTo>
                  <a:pt x="10734" y="16090"/>
                  <a:pt x="10797" y="15923"/>
                  <a:pt x="10859" y="15672"/>
                </a:cubicBezTo>
                <a:cubicBezTo>
                  <a:pt x="10943" y="15400"/>
                  <a:pt x="11048" y="15044"/>
                  <a:pt x="11152" y="14563"/>
                </a:cubicBezTo>
                <a:cubicBezTo>
                  <a:pt x="11383" y="13663"/>
                  <a:pt x="11592" y="12450"/>
                  <a:pt x="11759" y="11257"/>
                </a:cubicBezTo>
                <a:cubicBezTo>
                  <a:pt x="11906" y="10043"/>
                  <a:pt x="12010" y="8809"/>
                  <a:pt x="12073" y="7909"/>
                </a:cubicBezTo>
                <a:cubicBezTo>
                  <a:pt x="12115" y="6989"/>
                  <a:pt x="12178" y="6382"/>
                  <a:pt x="12178" y="6382"/>
                </a:cubicBezTo>
                <a:lnTo>
                  <a:pt x="12178" y="6382"/>
                </a:lnTo>
                <a:cubicBezTo>
                  <a:pt x="12178" y="6382"/>
                  <a:pt x="12073" y="6989"/>
                  <a:pt x="11906" y="7867"/>
                </a:cubicBezTo>
                <a:cubicBezTo>
                  <a:pt x="11759" y="8767"/>
                  <a:pt x="11529" y="9960"/>
                  <a:pt x="11236" y="11152"/>
                </a:cubicBezTo>
                <a:cubicBezTo>
                  <a:pt x="10943" y="12324"/>
                  <a:pt x="10608" y="13475"/>
                  <a:pt x="10294" y="14312"/>
                </a:cubicBezTo>
                <a:cubicBezTo>
                  <a:pt x="10127" y="14730"/>
                  <a:pt x="10002" y="15065"/>
                  <a:pt x="9897" y="15295"/>
                </a:cubicBezTo>
                <a:cubicBezTo>
                  <a:pt x="9792" y="15546"/>
                  <a:pt x="9750" y="15672"/>
                  <a:pt x="9750" y="15672"/>
                </a:cubicBezTo>
                <a:cubicBezTo>
                  <a:pt x="9750" y="15672"/>
                  <a:pt x="9688" y="15797"/>
                  <a:pt x="9562" y="16028"/>
                </a:cubicBezTo>
                <a:cubicBezTo>
                  <a:pt x="9458" y="16279"/>
                  <a:pt x="9290" y="16613"/>
                  <a:pt x="9081" y="17011"/>
                </a:cubicBezTo>
                <a:cubicBezTo>
                  <a:pt x="8830" y="17492"/>
                  <a:pt x="8516" y="18099"/>
                  <a:pt x="8181" y="18748"/>
                </a:cubicBezTo>
                <a:cubicBezTo>
                  <a:pt x="8223" y="18329"/>
                  <a:pt x="8307" y="17911"/>
                  <a:pt x="8349" y="17576"/>
                </a:cubicBezTo>
                <a:cubicBezTo>
                  <a:pt x="8432" y="17137"/>
                  <a:pt x="8537" y="16739"/>
                  <a:pt x="8600" y="16488"/>
                </a:cubicBezTo>
                <a:cubicBezTo>
                  <a:pt x="8662" y="16216"/>
                  <a:pt x="8704" y="16069"/>
                  <a:pt x="8704" y="16069"/>
                </a:cubicBezTo>
                <a:cubicBezTo>
                  <a:pt x="8704" y="16069"/>
                  <a:pt x="8851" y="15463"/>
                  <a:pt x="9123" y="14542"/>
                </a:cubicBezTo>
                <a:cubicBezTo>
                  <a:pt x="9374" y="13621"/>
                  <a:pt x="9750" y="12408"/>
                  <a:pt x="9981" y="11152"/>
                </a:cubicBezTo>
                <a:cubicBezTo>
                  <a:pt x="10106" y="10525"/>
                  <a:pt x="10190" y="9855"/>
                  <a:pt x="10211" y="9269"/>
                </a:cubicBezTo>
                <a:cubicBezTo>
                  <a:pt x="10211" y="8955"/>
                  <a:pt x="10232" y="8662"/>
                  <a:pt x="10211" y="8390"/>
                </a:cubicBezTo>
                <a:cubicBezTo>
                  <a:pt x="10211" y="8265"/>
                  <a:pt x="10190" y="8139"/>
                  <a:pt x="10190" y="8014"/>
                </a:cubicBezTo>
                <a:cubicBezTo>
                  <a:pt x="10148" y="7867"/>
                  <a:pt x="10148" y="7742"/>
                  <a:pt x="10127" y="7637"/>
                </a:cubicBezTo>
                <a:cubicBezTo>
                  <a:pt x="10106" y="7407"/>
                  <a:pt x="10043" y="7198"/>
                  <a:pt x="10022" y="6989"/>
                </a:cubicBezTo>
                <a:cubicBezTo>
                  <a:pt x="10002" y="6884"/>
                  <a:pt x="9981" y="6800"/>
                  <a:pt x="9981" y="6717"/>
                </a:cubicBezTo>
                <a:cubicBezTo>
                  <a:pt x="9939" y="6654"/>
                  <a:pt x="9918" y="6570"/>
                  <a:pt x="9897" y="6507"/>
                </a:cubicBezTo>
                <a:cubicBezTo>
                  <a:pt x="9813" y="6256"/>
                  <a:pt x="9771" y="6089"/>
                  <a:pt x="9771" y="6089"/>
                </a:cubicBezTo>
                <a:lnTo>
                  <a:pt x="9771" y="6089"/>
                </a:lnTo>
                <a:cubicBezTo>
                  <a:pt x="9771" y="6089"/>
                  <a:pt x="9792" y="6256"/>
                  <a:pt x="9834" y="6507"/>
                </a:cubicBezTo>
                <a:cubicBezTo>
                  <a:pt x="9876" y="6591"/>
                  <a:pt x="9876" y="6654"/>
                  <a:pt x="9897" y="6758"/>
                </a:cubicBezTo>
                <a:cubicBezTo>
                  <a:pt x="9897" y="6821"/>
                  <a:pt x="9918" y="6947"/>
                  <a:pt x="9918" y="7010"/>
                </a:cubicBezTo>
                <a:cubicBezTo>
                  <a:pt x="9939" y="7198"/>
                  <a:pt x="9981" y="7407"/>
                  <a:pt x="9981" y="7637"/>
                </a:cubicBezTo>
                <a:lnTo>
                  <a:pt x="9981" y="8014"/>
                </a:lnTo>
                <a:cubicBezTo>
                  <a:pt x="9981" y="8139"/>
                  <a:pt x="9939" y="8265"/>
                  <a:pt x="9939" y="8390"/>
                </a:cubicBezTo>
                <a:cubicBezTo>
                  <a:pt x="9939" y="8662"/>
                  <a:pt x="9897" y="8955"/>
                  <a:pt x="9834" y="9227"/>
                </a:cubicBezTo>
                <a:cubicBezTo>
                  <a:pt x="9750" y="9813"/>
                  <a:pt x="9604" y="10420"/>
                  <a:pt x="9416" y="11006"/>
                </a:cubicBezTo>
                <a:cubicBezTo>
                  <a:pt x="9060" y="12219"/>
                  <a:pt x="8558" y="13370"/>
                  <a:pt x="8223" y="14249"/>
                </a:cubicBezTo>
                <a:cubicBezTo>
                  <a:pt x="7846" y="15149"/>
                  <a:pt x="7637" y="15756"/>
                  <a:pt x="7637" y="15756"/>
                </a:cubicBezTo>
                <a:cubicBezTo>
                  <a:pt x="7637" y="15756"/>
                  <a:pt x="7637" y="15777"/>
                  <a:pt x="7616" y="15797"/>
                </a:cubicBezTo>
                <a:lnTo>
                  <a:pt x="7428" y="14542"/>
                </a:lnTo>
                <a:cubicBezTo>
                  <a:pt x="7428" y="14542"/>
                  <a:pt x="7323" y="13872"/>
                  <a:pt x="7198" y="12847"/>
                </a:cubicBezTo>
                <a:cubicBezTo>
                  <a:pt x="7072" y="11822"/>
                  <a:pt x="6863" y="10462"/>
                  <a:pt x="6696" y="9102"/>
                </a:cubicBezTo>
                <a:cubicBezTo>
                  <a:pt x="6549" y="7742"/>
                  <a:pt x="6486" y="6382"/>
                  <a:pt x="6633" y="5377"/>
                </a:cubicBezTo>
                <a:cubicBezTo>
                  <a:pt x="6675" y="4875"/>
                  <a:pt x="6779" y="4457"/>
                  <a:pt x="6863" y="4143"/>
                </a:cubicBezTo>
                <a:cubicBezTo>
                  <a:pt x="6946" y="3852"/>
                  <a:pt x="6988" y="3706"/>
                  <a:pt x="6989" y="3704"/>
                </a:cubicBezTo>
                <a:lnTo>
                  <a:pt x="6989" y="3704"/>
                </a:lnTo>
                <a:cubicBezTo>
                  <a:pt x="6988" y="3706"/>
                  <a:pt x="6946" y="3852"/>
                  <a:pt x="6800" y="4143"/>
                </a:cubicBezTo>
                <a:cubicBezTo>
                  <a:pt x="6696" y="4436"/>
                  <a:pt x="6570" y="4854"/>
                  <a:pt x="6465" y="5336"/>
                </a:cubicBezTo>
                <a:cubicBezTo>
                  <a:pt x="6235" y="6361"/>
                  <a:pt x="6131" y="7742"/>
                  <a:pt x="6152" y="9144"/>
                </a:cubicBezTo>
                <a:cubicBezTo>
                  <a:pt x="6173" y="10525"/>
                  <a:pt x="6256" y="11885"/>
                  <a:pt x="6277" y="12931"/>
                </a:cubicBezTo>
                <a:cubicBezTo>
                  <a:pt x="6340" y="13956"/>
                  <a:pt x="6361" y="14647"/>
                  <a:pt x="6361" y="14647"/>
                </a:cubicBezTo>
                <a:lnTo>
                  <a:pt x="6549" y="19417"/>
                </a:lnTo>
                <a:cubicBezTo>
                  <a:pt x="5942" y="17827"/>
                  <a:pt x="5315" y="16321"/>
                  <a:pt x="4917" y="15149"/>
                </a:cubicBezTo>
                <a:cubicBezTo>
                  <a:pt x="4708" y="14542"/>
                  <a:pt x="4582" y="14061"/>
                  <a:pt x="4478" y="13705"/>
                </a:cubicBezTo>
                <a:cubicBezTo>
                  <a:pt x="4373" y="13370"/>
                  <a:pt x="4352" y="13161"/>
                  <a:pt x="4352" y="13161"/>
                </a:cubicBezTo>
                <a:cubicBezTo>
                  <a:pt x="4352" y="13161"/>
                  <a:pt x="4289" y="12952"/>
                  <a:pt x="4227" y="12617"/>
                </a:cubicBezTo>
                <a:cubicBezTo>
                  <a:pt x="4164" y="12429"/>
                  <a:pt x="4143" y="12219"/>
                  <a:pt x="4080" y="11968"/>
                </a:cubicBezTo>
                <a:cubicBezTo>
                  <a:pt x="4038" y="11696"/>
                  <a:pt x="3976" y="11445"/>
                  <a:pt x="3955" y="11131"/>
                </a:cubicBezTo>
                <a:cubicBezTo>
                  <a:pt x="3850" y="10504"/>
                  <a:pt x="3808" y="9771"/>
                  <a:pt x="3766" y="8997"/>
                </a:cubicBezTo>
                <a:cubicBezTo>
                  <a:pt x="3745" y="8223"/>
                  <a:pt x="3766" y="7386"/>
                  <a:pt x="3850" y="6549"/>
                </a:cubicBezTo>
                <a:cubicBezTo>
                  <a:pt x="3976" y="4875"/>
                  <a:pt x="4373" y="3201"/>
                  <a:pt x="4771" y="1988"/>
                </a:cubicBezTo>
                <a:cubicBezTo>
                  <a:pt x="4854" y="1674"/>
                  <a:pt x="4980" y="1423"/>
                  <a:pt x="5064" y="1193"/>
                </a:cubicBezTo>
                <a:cubicBezTo>
                  <a:pt x="5126" y="942"/>
                  <a:pt x="5210" y="732"/>
                  <a:pt x="5294" y="565"/>
                </a:cubicBezTo>
                <a:cubicBezTo>
                  <a:pt x="5419" y="210"/>
                  <a:pt x="5524" y="0"/>
                  <a:pt x="55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9" name="Google Shape;299;p25"/>
          <p:cNvGrpSpPr/>
          <p:nvPr/>
        </p:nvGrpSpPr>
        <p:grpSpPr>
          <a:xfrm flipH="1">
            <a:off x="3586348" y="4120256"/>
            <a:ext cx="2055998" cy="1031488"/>
            <a:chOff x="-143275" y="4095565"/>
            <a:chExt cx="2055998" cy="1031488"/>
          </a:xfrm>
        </p:grpSpPr>
        <p:sp>
          <p:nvSpPr>
            <p:cNvPr id="300" name="Google Shape;300;p25"/>
            <p:cNvSpPr/>
            <p:nvPr/>
          </p:nvSpPr>
          <p:spPr>
            <a:xfrm>
              <a:off x="-24713" y="4917052"/>
              <a:ext cx="1842300" cy="21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-143275" y="4095565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2" name="Google Shape;302;p25"/>
          <p:cNvSpPr/>
          <p:nvPr/>
        </p:nvSpPr>
        <p:spPr>
          <a:xfrm flipH="1">
            <a:off x="3186137" y="4248969"/>
            <a:ext cx="680622" cy="902751"/>
          </a:xfrm>
          <a:custGeom>
            <a:rect b="b" l="l" r="r" t="t"/>
            <a:pathLst>
              <a:path extrusionOk="0" h="25590" w="19292">
                <a:moveTo>
                  <a:pt x="5524" y="0"/>
                </a:moveTo>
                <a:lnTo>
                  <a:pt x="5524" y="0"/>
                </a:lnTo>
                <a:cubicBezTo>
                  <a:pt x="5524" y="0"/>
                  <a:pt x="5419" y="189"/>
                  <a:pt x="5273" y="523"/>
                </a:cubicBezTo>
                <a:cubicBezTo>
                  <a:pt x="5189" y="691"/>
                  <a:pt x="5084" y="900"/>
                  <a:pt x="4980" y="1130"/>
                </a:cubicBezTo>
                <a:cubicBezTo>
                  <a:pt x="4875" y="1360"/>
                  <a:pt x="4750" y="1632"/>
                  <a:pt x="4645" y="1946"/>
                </a:cubicBezTo>
                <a:cubicBezTo>
                  <a:pt x="4143" y="3118"/>
                  <a:pt x="3620" y="4771"/>
                  <a:pt x="3348" y="6465"/>
                </a:cubicBezTo>
                <a:cubicBezTo>
                  <a:pt x="3201" y="7323"/>
                  <a:pt x="3118" y="8160"/>
                  <a:pt x="3076" y="8997"/>
                </a:cubicBezTo>
                <a:cubicBezTo>
                  <a:pt x="3034" y="9813"/>
                  <a:pt x="3034" y="10567"/>
                  <a:pt x="3076" y="11236"/>
                </a:cubicBezTo>
                <a:cubicBezTo>
                  <a:pt x="3097" y="11550"/>
                  <a:pt x="3097" y="11864"/>
                  <a:pt x="3118" y="12115"/>
                </a:cubicBezTo>
                <a:cubicBezTo>
                  <a:pt x="3139" y="12387"/>
                  <a:pt x="3180" y="12617"/>
                  <a:pt x="3201" y="12805"/>
                </a:cubicBezTo>
                <a:cubicBezTo>
                  <a:pt x="3243" y="13161"/>
                  <a:pt x="3285" y="13391"/>
                  <a:pt x="3285" y="13391"/>
                </a:cubicBezTo>
                <a:cubicBezTo>
                  <a:pt x="3285" y="13391"/>
                  <a:pt x="3306" y="13600"/>
                  <a:pt x="3390" y="13998"/>
                </a:cubicBezTo>
                <a:cubicBezTo>
                  <a:pt x="3452" y="14354"/>
                  <a:pt x="3557" y="14919"/>
                  <a:pt x="3724" y="15546"/>
                </a:cubicBezTo>
                <a:cubicBezTo>
                  <a:pt x="4038" y="16802"/>
                  <a:pt x="4582" y="18455"/>
                  <a:pt x="5064" y="20066"/>
                </a:cubicBezTo>
                <a:cubicBezTo>
                  <a:pt x="5210" y="20589"/>
                  <a:pt x="5336" y="21091"/>
                  <a:pt x="5440" y="21614"/>
                </a:cubicBezTo>
                <a:cubicBezTo>
                  <a:pt x="5126" y="21112"/>
                  <a:pt x="4812" y="20568"/>
                  <a:pt x="4540" y="20003"/>
                </a:cubicBezTo>
                <a:cubicBezTo>
                  <a:pt x="3829" y="18790"/>
                  <a:pt x="3180" y="17555"/>
                  <a:pt x="2699" y="16613"/>
                </a:cubicBezTo>
                <a:cubicBezTo>
                  <a:pt x="2239" y="15672"/>
                  <a:pt x="1946" y="15044"/>
                  <a:pt x="1946" y="15044"/>
                </a:cubicBezTo>
                <a:cubicBezTo>
                  <a:pt x="1946" y="15044"/>
                  <a:pt x="1862" y="14877"/>
                  <a:pt x="1758" y="14605"/>
                </a:cubicBezTo>
                <a:cubicBezTo>
                  <a:pt x="1632" y="14312"/>
                  <a:pt x="1465" y="13914"/>
                  <a:pt x="1318" y="13412"/>
                </a:cubicBezTo>
                <a:cubicBezTo>
                  <a:pt x="983" y="12450"/>
                  <a:pt x="628" y="11111"/>
                  <a:pt x="628" y="9709"/>
                </a:cubicBezTo>
                <a:cubicBezTo>
                  <a:pt x="607" y="8328"/>
                  <a:pt x="816" y="6905"/>
                  <a:pt x="1004" y="5859"/>
                </a:cubicBezTo>
                <a:cubicBezTo>
                  <a:pt x="1193" y="4813"/>
                  <a:pt x="1318" y="4102"/>
                  <a:pt x="1318" y="4101"/>
                </a:cubicBezTo>
                <a:lnTo>
                  <a:pt x="1318" y="4101"/>
                </a:lnTo>
                <a:cubicBezTo>
                  <a:pt x="1318" y="4102"/>
                  <a:pt x="1109" y="4792"/>
                  <a:pt x="816" y="5817"/>
                </a:cubicBezTo>
                <a:cubicBezTo>
                  <a:pt x="523" y="6821"/>
                  <a:pt x="188" y="8223"/>
                  <a:pt x="63" y="9646"/>
                </a:cubicBezTo>
                <a:cubicBezTo>
                  <a:pt x="0" y="10378"/>
                  <a:pt x="0" y="11111"/>
                  <a:pt x="63" y="11801"/>
                </a:cubicBezTo>
                <a:cubicBezTo>
                  <a:pt x="147" y="12471"/>
                  <a:pt x="251" y="13098"/>
                  <a:pt x="377" y="13663"/>
                </a:cubicBezTo>
                <a:cubicBezTo>
                  <a:pt x="502" y="14186"/>
                  <a:pt x="628" y="14626"/>
                  <a:pt x="732" y="14940"/>
                </a:cubicBezTo>
                <a:lnTo>
                  <a:pt x="900" y="15400"/>
                </a:lnTo>
                <a:cubicBezTo>
                  <a:pt x="900" y="15400"/>
                  <a:pt x="1130" y="16090"/>
                  <a:pt x="1527" y="17116"/>
                </a:cubicBezTo>
                <a:cubicBezTo>
                  <a:pt x="1925" y="18099"/>
                  <a:pt x="2469" y="19438"/>
                  <a:pt x="3034" y="20735"/>
                </a:cubicBezTo>
                <a:cubicBezTo>
                  <a:pt x="3620" y="22054"/>
                  <a:pt x="4248" y="23330"/>
                  <a:pt x="4750" y="24292"/>
                </a:cubicBezTo>
                <a:cubicBezTo>
                  <a:pt x="5022" y="24878"/>
                  <a:pt x="5273" y="25318"/>
                  <a:pt x="5398" y="25590"/>
                </a:cubicBezTo>
                <a:lnTo>
                  <a:pt x="9374" y="25590"/>
                </a:lnTo>
                <a:cubicBezTo>
                  <a:pt x="9604" y="25276"/>
                  <a:pt x="9918" y="24920"/>
                  <a:pt x="10294" y="24585"/>
                </a:cubicBezTo>
                <a:cubicBezTo>
                  <a:pt x="10818" y="24146"/>
                  <a:pt x="11383" y="23707"/>
                  <a:pt x="11822" y="23393"/>
                </a:cubicBezTo>
                <a:cubicBezTo>
                  <a:pt x="12282" y="23079"/>
                  <a:pt x="12596" y="22870"/>
                  <a:pt x="12596" y="22870"/>
                </a:cubicBezTo>
                <a:lnTo>
                  <a:pt x="13370" y="22347"/>
                </a:lnTo>
                <a:cubicBezTo>
                  <a:pt x="13851" y="22033"/>
                  <a:pt x="14437" y="21572"/>
                  <a:pt x="15023" y="21091"/>
                </a:cubicBezTo>
                <a:cubicBezTo>
                  <a:pt x="15588" y="20568"/>
                  <a:pt x="16090" y="20003"/>
                  <a:pt x="16404" y="19522"/>
                </a:cubicBezTo>
                <a:cubicBezTo>
                  <a:pt x="16467" y="19459"/>
                  <a:pt x="16488" y="19417"/>
                  <a:pt x="16509" y="19354"/>
                </a:cubicBezTo>
                <a:lnTo>
                  <a:pt x="16592" y="19208"/>
                </a:lnTo>
                <a:cubicBezTo>
                  <a:pt x="16634" y="19103"/>
                  <a:pt x="16697" y="19020"/>
                  <a:pt x="16718" y="18936"/>
                </a:cubicBezTo>
                <a:cubicBezTo>
                  <a:pt x="16802" y="18790"/>
                  <a:pt x="16823" y="18706"/>
                  <a:pt x="16823" y="18706"/>
                </a:cubicBezTo>
                <a:lnTo>
                  <a:pt x="16823" y="18706"/>
                </a:lnTo>
                <a:cubicBezTo>
                  <a:pt x="16823" y="18706"/>
                  <a:pt x="16781" y="18790"/>
                  <a:pt x="16676" y="18915"/>
                </a:cubicBezTo>
                <a:cubicBezTo>
                  <a:pt x="16613" y="18957"/>
                  <a:pt x="16572" y="19041"/>
                  <a:pt x="16488" y="19145"/>
                </a:cubicBezTo>
                <a:cubicBezTo>
                  <a:pt x="16467" y="19208"/>
                  <a:pt x="16404" y="19229"/>
                  <a:pt x="16383" y="19271"/>
                </a:cubicBezTo>
                <a:cubicBezTo>
                  <a:pt x="16320" y="19334"/>
                  <a:pt x="16279" y="19354"/>
                  <a:pt x="16258" y="19417"/>
                </a:cubicBezTo>
                <a:cubicBezTo>
                  <a:pt x="15881" y="19836"/>
                  <a:pt x="15274" y="20254"/>
                  <a:pt x="14688" y="20631"/>
                </a:cubicBezTo>
                <a:cubicBezTo>
                  <a:pt x="14061" y="21007"/>
                  <a:pt x="13391" y="21321"/>
                  <a:pt x="12910" y="21531"/>
                </a:cubicBezTo>
                <a:cubicBezTo>
                  <a:pt x="12408" y="21740"/>
                  <a:pt x="12073" y="21886"/>
                  <a:pt x="12073" y="21886"/>
                </a:cubicBezTo>
                <a:cubicBezTo>
                  <a:pt x="12073" y="21886"/>
                  <a:pt x="11927" y="21949"/>
                  <a:pt x="11759" y="22033"/>
                </a:cubicBezTo>
                <a:cubicBezTo>
                  <a:pt x="11864" y="21928"/>
                  <a:pt x="11968" y="21844"/>
                  <a:pt x="12073" y="21740"/>
                </a:cubicBezTo>
                <a:cubicBezTo>
                  <a:pt x="13119" y="20798"/>
                  <a:pt x="14019" y="19773"/>
                  <a:pt x="14647" y="18957"/>
                </a:cubicBezTo>
                <a:cubicBezTo>
                  <a:pt x="14960" y="18538"/>
                  <a:pt x="15232" y="18204"/>
                  <a:pt x="15379" y="17973"/>
                </a:cubicBezTo>
                <a:lnTo>
                  <a:pt x="15651" y="17576"/>
                </a:lnTo>
                <a:cubicBezTo>
                  <a:pt x="15651" y="17576"/>
                  <a:pt x="16048" y="17011"/>
                  <a:pt x="16530" y="16111"/>
                </a:cubicBezTo>
                <a:cubicBezTo>
                  <a:pt x="17053" y="15232"/>
                  <a:pt x="17639" y="13998"/>
                  <a:pt x="18099" y="12722"/>
                </a:cubicBezTo>
                <a:cubicBezTo>
                  <a:pt x="18580" y="11424"/>
                  <a:pt x="18894" y="10127"/>
                  <a:pt x="19082" y="9123"/>
                </a:cubicBezTo>
                <a:cubicBezTo>
                  <a:pt x="19124" y="8872"/>
                  <a:pt x="19145" y="8662"/>
                  <a:pt x="19187" y="8453"/>
                </a:cubicBezTo>
                <a:cubicBezTo>
                  <a:pt x="19208" y="8244"/>
                  <a:pt x="19229" y="8056"/>
                  <a:pt x="19229" y="7930"/>
                </a:cubicBezTo>
                <a:cubicBezTo>
                  <a:pt x="19250" y="7637"/>
                  <a:pt x="19292" y="7491"/>
                  <a:pt x="19292" y="7491"/>
                </a:cubicBezTo>
                <a:lnTo>
                  <a:pt x="19292" y="7491"/>
                </a:lnTo>
                <a:cubicBezTo>
                  <a:pt x="19292" y="7491"/>
                  <a:pt x="19187" y="7637"/>
                  <a:pt x="19103" y="7930"/>
                </a:cubicBezTo>
                <a:cubicBezTo>
                  <a:pt x="19082" y="8056"/>
                  <a:pt x="19020" y="8244"/>
                  <a:pt x="18999" y="8453"/>
                </a:cubicBezTo>
                <a:cubicBezTo>
                  <a:pt x="18957" y="8662"/>
                  <a:pt x="18894" y="8872"/>
                  <a:pt x="18810" y="9102"/>
                </a:cubicBezTo>
                <a:cubicBezTo>
                  <a:pt x="18559" y="10085"/>
                  <a:pt x="18078" y="11341"/>
                  <a:pt x="17513" y="12512"/>
                </a:cubicBezTo>
                <a:cubicBezTo>
                  <a:pt x="16927" y="13705"/>
                  <a:pt x="16258" y="14835"/>
                  <a:pt x="15672" y="15630"/>
                </a:cubicBezTo>
                <a:cubicBezTo>
                  <a:pt x="15107" y="16425"/>
                  <a:pt x="14688" y="16927"/>
                  <a:pt x="14688" y="16927"/>
                </a:cubicBezTo>
                <a:cubicBezTo>
                  <a:pt x="14688" y="16927"/>
                  <a:pt x="14584" y="17053"/>
                  <a:pt x="14396" y="17262"/>
                </a:cubicBezTo>
                <a:cubicBezTo>
                  <a:pt x="14207" y="17492"/>
                  <a:pt x="13935" y="17785"/>
                  <a:pt x="13621" y="18120"/>
                </a:cubicBezTo>
                <a:cubicBezTo>
                  <a:pt x="13056" y="18685"/>
                  <a:pt x="12366" y="19354"/>
                  <a:pt x="11550" y="19982"/>
                </a:cubicBezTo>
                <a:cubicBezTo>
                  <a:pt x="11864" y="19396"/>
                  <a:pt x="12157" y="18810"/>
                  <a:pt x="12366" y="18308"/>
                </a:cubicBezTo>
                <a:cubicBezTo>
                  <a:pt x="12575" y="17869"/>
                  <a:pt x="12701" y="17492"/>
                  <a:pt x="12826" y="17241"/>
                </a:cubicBezTo>
                <a:cubicBezTo>
                  <a:pt x="12931" y="16969"/>
                  <a:pt x="12994" y="16823"/>
                  <a:pt x="12994" y="16823"/>
                </a:cubicBezTo>
                <a:cubicBezTo>
                  <a:pt x="12994" y="16823"/>
                  <a:pt x="13224" y="16216"/>
                  <a:pt x="13538" y="15337"/>
                </a:cubicBezTo>
                <a:cubicBezTo>
                  <a:pt x="13851" y="14416"/>
                  <a:pt x="14207" y="13182"/>
                  <a:pt x="14500" y="11947"/>
                </a:cubicBezTo>
                <a:cubicBezTo>
                  <a:pt x="14793" y="10734"/>
                  <a:pt x="15002" y="9478"/>
                  <a:pt x="15107" y="8537"/>
                </a:cubicBezTo>
                <a:cubicBezTo>
                  <a:pt x="15149" y="8056"/>
                  <a:pt x="15212" y="7658"/>
                  <a:pt x="15232" y="7386"/>
                </a:cubicBezTo>
                <a:cubicBezTo>
                  <a:pt x="15253" y="7096"/>
                  <a:pt x="15294" y="6929"/>
                  <a:pt x="15295" y="6926"/>
                </a:cubicBezTo>
                <a:lnTo>
                  <a:pt x="15295" y="6926"/>
                </a:lnTo>
                <a:cubicBezTo>
                  <a:pt x="15294" y="6929"/>
                  <a:pt x="15253" y="7095"/>
                  <a:pt x="15212" y="7344"/>
                </a:cubicBezTo>
                <a:cubicBezTo>
                  <a:pt x="15149" y="7616"/>
                  <a:pt x="15086" y="8014"/>
                  <a:pt x="14940" y="8474"/>
                </a:cubicBezTo>
                <a:cubicBezTo>
                  <a:pt x="14730" y="9395"/>
                  <a:pt x="14396" y="10587"/>
                  <a:pt x="13977" y="11801"/>
                </a:cubicBezTo>
                <a:cubicBezTo>
                  <a:pt x="13559" y="12973"/>
                  <a:pt x="13056" y="14124"/>
                  <a:pt x="12680" y="14981"/>
                </a:cubicBezTo>
                <a:cubicBezTo>
                  <a:pt x="12282" y="15839"/>
                  <a:pt x="11968" y="16383"/>
                  <a:pt x="11968" y="16383"/>
                </a:cubicBezTo>
                <a:cubicBezTo>
                  <a:pt x="11968" y="16383"/>
                  <a:pt x="11885" y="16509"/>
                  <a:pt x="11759" y="16739"/>
                </a:cubicBezTo>
                <a:cubicBezTo>
                  <a:pt x="11634" y="16969"/>
                  <a:pt x="11445" y="17325"/>
                  <a:pt x="11215" y="17701"/>
                </a:cubicBezTo>
                <a:cubicBezTo>
                  <a:pt x="10734" y="18518"/>
                  <a:pt x="10085" y="19564"/>
                  <a:pt x="9353" y="20568"/>
                </a:cubicBezTo>
                <a:lnTo>
                  <a:pt x="8955" y="21112"/>
                </a:lnTo>
                <a:cubicBezTo>
                  <a:pt x="9018" y="20945"/>
                  <a:pt x="9060" y="20798"/>
                  <a:pt x="9081" y="20673"/>
                </a:cubicBezTo>
                <a:cubicBezTo>
                  <a:pt x="9458" y="19543"/>
                  <a:pt x="9918" y="18413"/>
                  <a:pt x="10232" y="17555"/>
                </a:cubicBezTo>
                <a:cubicBezTo>
                  <a:pt x="10399" y="17116"/>
                  <a:pt x="10525" y="16739"/>
                  <a:pt x="10608" y="16509"/>
                </a:cubicBezTo>
                <a:cubicBezTo>
                  <a:pt x="10692" y="16237"/>
                  <a:pt x="10734" y="16090"/>
                  <a:pt x="10734" y="16090"/>
                </a:cubicBezTo>
                <a:cubicBezTo>
                  <a:pt x="10734" y="16090"/>
                  <a:pt x="10797" y="15923"/>
                  <a:pt x="10859" y="15672"/>
                </a:cubicBezTo>
                <a:cubicBezTo>
                  <a:pt x="10943" y="15400"/>
                  <a:pt x="11048" y="15044"/>
                  <a:pt x="11152" y="14563"/>
                </a:cubicBezTo>
                <a:cubicBezTo>
                  <a:pt x="11383" y="13663"/>
                  <a:pt x="11592" y="12450"/>
                  <a:pt x="11759" y="11257"/>
                </a:cubicBezTo>
                <a:cubicBezTo>
                  <a:pt x="11906" y="10043"/>
                  <a:pt x="12010" y="8809"/>
                  <a:pt x="12073" y="7909"/>
                </a:cubicBezTo>
                <a:cubicBezTo>
                  <a:pt x="12115" y="6989"/>
                  <a:pt x="12178" y="6382"/>
                  <a:pt x="12178" y="6382"/>
                </a:cubicBezTo>
                <a:lnTo>
                  <a:pt x="12178" y="6382"/>
                </a:lnTo>
                <a:cubicBezTo>
                  <a:pt x="12178" y="6382"/>
                  <a:pt x="12073" y="6989"/>
                  <a:pt x="11906" y="7867"/>
                </a:cubicBezTo>
                <a:cubicBezTo>
                  <a:pt x="11759" y="8767"/>
                  <a:pt x="11529" y="9960"/>
                  <a:pt x="11236" y="11152"/>
                </a:cubicBezTo>
                <a:cubicBezTo>
                  <a:pt x="10943" y="12324"/>
                  <a:pt x="10608" y="13475"/>
                  <a:pt x="10294" y="14312"/>
                </a:cubicBezTo>
                <a:cubicBezTo>
                  <a:pt x="10127" y="14730"/>
                  <a:pt x="10002" y="15065"/>
                  <a:pt x="9897" y="15295"/>
                </a:cubicBezTo>
                <a:cubicBezTo>
                  <a:pt x="9792" y="15546"/>
                  <a:pt x="9750" y="15672"/>
                  <a:pt x="9750" y="15672"/>
                </a:cubicBezTo>
                <a:cubicBezTo>
                  <a:pt x="9750" y="15672"/>
                  <a:pt x="9688" y="15797"/>
                  <a:pt x="9562" y="16028"/>
                </a:cubicBezTo>
                <a:cubicBezTo>
                  <a:pt x="9458" y="16279"/>
                  <a:pt x="9290" y="16613"/>
                  <a:pt x="9081" y="17011"/>
                </a:cubicBezTo>
                <a:cubicBezTo>
                  <a:pt x="8830" y="17492"/>
                  <a:pt x="8516" y="18099"/>
                  <a:pt x="8181" y="18748"/>
                </a:cubicBezTo>
                <a:cubicBezTo>
                  <a:pt x="8223" y="18329"/>
                  <a:pt x="8307" y="17911"/>
                  <a:pt x="8349" y="17576"/>
                </a:cubicBezTo>
                <a:cubicBezTo>
                  <a:pt x="8432" y="17137"/>
                  <a:pt x="8537" y="16739"/>
                  <a:pt x="8600" y="16488"/>
                </a:cubicBezTo>
                <a:cubicBezTo>
                  <a:pt x="8662" y="16216"/>
                  <a:pt x="8704" y="16069"/>
                  <a:pt x="8704" y="16069"/>
                </a:cubicBezTo>
                <a:cubicBezTo>
                  <a:pt x="8704" y="16069"/>
                  <a:pt x="8851" y="15463"/>
                  <a:pt x="9123" y="14542"/>
                </a:cubicBezTo>
                <a:cubicBezTo>
                  <a:pt x="9374" y="13621"/>
                  <a:pt x="9750" y="12408"/>
                  <a:pt x="9981" y="11152"/>
                </a:cubicBezTo>
                <a:cubicBezTo>
                  <a:pt x="10106" y="10525"/>
                  <a:pt x="10190" y="9855"/>
                  <a:pt x="10211" y="9269"/>
                </a:cubicBezTo>
                <a:cubicBezTo>
                  <a:pt x="10211" y="8955"/>
                  <a:pt x="10232" y="8662"/>
                  <a:pt x="10211" y="8390"/>
                </a:cubicBezTo>
                <a:cubicBezTo>
                  <a:pt x="10211" y="8265"/>
                  <a:pt x="10190" y="8139"/>
                  <a:pt x="10190" y="8014"/>
                </a:cubicBezTo>
                <a:cubicBezTo>
                  <a:pt x="10148" y="7867"/>
                  <a:pt x="10148" y="7742"/>
                  <a:pt x="10127" y="7637"/>
                </a:cubicBezTo>
                <a:cubicBezTo>
                  <a:pt x="10106" y="7407"/>
                  <a:pt x="10043" y="7198"/>
                  <a:pt x="10022" y="6989"/>
                </a:cubicBezTo>
                <a:cubicBezTo>
                  <a:pt x="10002" y="6884"/>
                  <a:pt x="9981" y="6800"/>
                  <a:pt x="9981" y="6717"/>
                </a:cubicBezTo>
                <a:cubicBezTo>
                  <a:pt x="9939" y="6654"/>
                  <a:pt x="9918" y="6570"/>
                  <a:pt x="9897" y="6507"/>
                </a:cubicBezTo>
                <a:cubicBezTo>
                  <a:pt x="9813" y="6256"/>
                  <a:pt x="9771" y="6089"/>
                  <a:pt x="9771" y="6089"/>
                </a:cubicBezTo>
                <a:lnTo>
                  <a:pt x="9771" y="6089"/>
                </a:lnTo>
                <a:cubicBezTo>
                  <a:pt x="9771" y="6089"/>
                  <a:pt x="9792" y="6256"/>
                  <a:pt x="9834" y="6507"/>
                </a:cubicBezTo>
                <a:cubicBezTo>
                  <a:pt x="9876" y="6591"/>
                  <a:pt x="9876" y="6654"/>
                  <a:pt x="9897" y="6758"/>
                </a:cubicBezTo>
                <a:cubicBezTo>
                  <a:pt x="9897" y="6821"/>
                  <a:pt x="9918" y="6947"/>
                  <a:pt x="9918" y="7010"/>
                </a:cubicBezTo>
                <a:cubicBezTo>
                  <a:pt x="9939" y="7198"/>
                  <a:pt x="9981" y="7407"/>
                  <a:pt x="9981" y="7637"/>
                </a:cubicBezTo>
                <a:lnTo>
                  <a:pt x="9981" y="8014"/>
                </a:lnTo>
                <a:cubicBezTo>
                  <a:pt x="9981" y="8139"/>
                  <a:pt x="9939" y="8265"/>
                  <a:pt x="9939" y="8390"/>
                </a:cubicBezTo>
                <a:cubicBezTo>
                  <a:pt x="9939" y="8662"/>
                  <a:pt x="9897" y="8955"/>
                  <a:pt x="9834" y="9227"/>
                </a:cubicBezTo>
                <a:cubicBezTo>
                  <a:pt x="9750" y="9813"/>
                  <a:pt x="9604" y="10420"/>
                  <a:pt x="9416" y="11006"/>
                </a:cubicBezTo>
                <a:cubicBezTo>
                  <a:pt x="9060" y="12219"/>
                  <a:pt x="8558" y="13370"/>
                  <a:pt x="8223" y="14249"/>
                </a:cubicBezTo>
                <a:cubicBezTo>
                  <a:pt x="7846" y="15149"/>
                  <a:pt x="7637" y="15756"/>
                  <a:pt x="7637" y="15756"/>
                </a:cubicBezTo>
                <a:cubicBezTo>
                  <a:pt x="7637" y="15756"/>
                  <a:pt x="7637" y="15777"/>
                  <a:pt x="7616" y="15797"/>
                </a:cubicBezTo>
                <a:lnTo>
                  <a:pt x="7428" y="14542"/>
                </a:lnTo>
                <a:cubicBezTo>
                  <a:pt x="7428" y="14542"/>
                  <a:pt x="7323" y="13872"/>
                  <a:pt x="7198" y="12847"/>
                </a:cubicBezTo>
                <a:cubicBezTo>
                  <a:pt x="7072" y="11822"/>
                  <a:pt x="6863" y="10462"/>
                  <a:pt x="6696" y="9102"/>
                </a:cubicBezTo>
                <a:cubicBezTo>
                  <a:pt x="6549" y="7742"/>
                  <a:pt x="6486" y="6382"/>
                  <a:pt x="6633" y="5377"/>
                </a:cubicBezTo>
                <a:cubicBezTo>
                  <a:pt x="6675" y="4875"/>
                  <a:pt x="6779" y="4457"/>
                  <a:pt x="6863" y="4143"/>
                </a:cubicBezTo>
                <a:cubicBezTo>
                  <a:pt x="6946" y="3852"/>
                  <a:pt x="6988" y="3706"/>
                  <a:pt x="6989" y="3704"/>
                </a:cubicBezTo>
                <a:lnTo>
                  <a:pt x="6989" y="3704"/>
                </a:lnTo>
                <a:cubicBezTo>
                  <a:pt x="6988" y="3706"/>
                  <a:pt x="6946" y="3852"/>
                  <a:pt x="6800" y="4143"/>
                </a:cubicBezTo>
                <a:cubicBezTo>
                  <a:pt x="6696" y="4436"/>
                  <a:pt x="6570" y="4854"/>
                  <a:pt x="6465" y="5336"/>
                </a:cubicBezTo>
                <a:cubicBezTo>
                  <a:pt x="6235" y="6361"/>
                  <a:pt x="6131" y="7742"/>
                  <a:pt x="6152" y="9144"/>
                </a:cubicBezTo>
                <a:cubicBezTo>
                  <a:pt x="6173" y="10525"/>
                  <a:pt x="6256" y="11885"/>
                  <a:pt x="6277" y="12931"/>
                </a:cubicBezTo>
                <a:cubicBezTo>
                  <a:pt x="6340" y="13956"/>
                  <a:pt x="6361" y="14647"/>
                  <a:pt x="6361" y="14647"/>
                </a:cubicBezTo>
                <a:lnTo>
                  <a:pt x="6549" y="19417"/>
                </a:lnTo>
                <a:cubicBezTo>
                  <a:pt x="5942" y="17827"/>
                  <a:pt x="5315" y="16321"/>
                  <a:pt x="4917" y="15149"/>
                </a:cubicBezTo>
                <a:cubicBezTo>
                  <a:pt x="4708" y="14542"/>
                  <a:pt x="4582" y="14061"/>
                  <a:pt x="4478" y="13705"/>
                </a:cubicBezTo>
                <a:cubicBezTo>
                  <a:pt x="4373" y="13370"/>
                  <a:pt x="4352" y="13161"/>
                  <a:pt x="4352" y="13161"/>
                </a:cubicBezTo>
                <a:cubicBezTo>
                  <a:pt x="4352" y="13161"/>
                  <a:pt x="4289" y="12952"/>
                  <a:pt x="4227" y="12617"/>
                </a:cubicBezTo>
                <a:cubicBezTo>
                  <a:pt x="4164" y="12429"/>
                  <a:pt x="4143" y="12219"/>
                  <a:pt x="4080" y="11968"/>
                </a:cubicBezTo>
                <a:cubicBezTo>
                  <a:pt x="4038" y="11696"/>
                  <a:pt x="3976" y="11445"/>
                  <a:pt x="3955" y="11131"/>
                </a:cubicBezTo>
                <a:cubicBezTo>
                  <a:pt x="3850" y="10504"/>
                  <a:pt x="3808" y="9771"/>
                  <a:pt x="3766" y="8997"/>
                </a:cubicBezTo>
                <a:cubicBezTo>
                  <a:pt x="3745" y="8223"/>
                  <a:pt x="3766" y="7386"/>
                  <a:pt x="3850" y="6549"/>
                </a:cubicBezTo>
                <a:cubicBezTo>
                  <a:pt x="3976" y="4875"/>
                  <a:pt x="4373" y="3201"/>
                  <a:pt x="4771" y="1988"/>
                </a:cubicBezTo>
                <a:cubicBezTo>
                  <a:pt x="4854" y="1674"/>
                  <a:pt x="4980" y="1423"/>
                  <a:pt x="5064" y="1193"/>
                </a:cubicBezTo>
                <a:cubicBezTo>
                  <a:pt x="5126" y="942"/>
                  <a:pt x="5210" y="732"/>
                  <a:pt x="5294" y="565"/>
                </a:cubicBezTo>
                <a:cubicBezTo>
                  <a:pt x="5419" y="210"/>
                  <a:pt x="5524" y="0"/>
                  <a:pt x="55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5"/>
          <p:cNvSpPr/>
          <p:nvPr/>
        </p:nvSpPr>
        <p:spPr>
          <a:xfrm>
            <a:off x="5277241" y="4248975"/>
            <a:ext cx="680622" cy="902751"/>
          </a:xfrm>
          <a:custGeom>
            <a:rect b="b" l="l" r="r" t="t"/>
            <a:pathLst>
              <a:path extrusionOk="0" h="25590" w="19292">
                <a:moveTo>
                  <a:pt x="5524" y="0"/>
                </a:moveTo>
                <a:lnTo>
                  <a:pt x="5524" y="0"/>
                </a:lnTo>
                <a:cubicBezTo>
                  <a:pt x="5524" y="0"/>
                  <a:pt x="5419" y="189"/>
                  <a:pt x="5273" y="523"/>
                </a:cubicBezTo>
                <a:cubicBezTo>
                  <a:pt x="5189" y="691"/>
                  <a:pt x="5084" y="900"/>
                  <a:pt x="4980" y="1130"/>
                </a:cubicBezTo>
                <a:cubicBezTo>
                  <a:pt x="4875" y="1360"/>
                  <a:pt x="4750" y="1632"/>
                  <a:pt x="4645" y="1946"/>
                </a:cubicBezTo>
                <a:cubicBezTo>
                  <a:pt x="4143" y="3118"/>
                  <a:pt x="3620" y="4771"/>
                  <a:pt x="3348" y="6465"/>
                </a:cubicBezTo>
                <a:cubicBezTo>
                  <a:pt x="3201" y="7323"/>
                  <a:pt x="3118" y="8160"/>
                  <a:pt x="3076" y="8997"/>
                </a:cubicBezTo>
                <a:cubicBezTo>
                  <a:pt x="3034" y="9813"/>
                  <a:pt x="3034" y="10567"/>
                  <a:pt x="3076" y="11236"/>
                </a:cubicBezTo>
                <a:cubicBezTo>
                  <a:pt x="3097" y="11550"/>
                  <a:pt x="3097" y="11864"/>
                  <a:pt x="3118" y="12115"/>
                </a:cubicBezTo>
                <a:cubicBezTo>
                  <a:pt x="3139" y="12387"/>
                  <a:pt x="3180" y="12617"/>
                  <a:pt x="3201" y="12805"/>
                </a:cubicBezTo>
                <a:cubicBezTo>
                  <a:pt x="3243" y="13161"/>
                  <a:pt x="3285" y="13391"/>
                  <a:pt x="3285" y="13391"/>
                </a:cubicBezTo>
                <a:cubicBezTo>
                  <a:pt x="3285" y="13391"/>
                  <a:pt x="3306" y="13600"/>
                  <a:pt x="3390" y="13998"/>
                </a:cubicBezTo>
                <a:cubicBezTo>
                  <a:pt x="3452" y="14354"/>
                  <a:pt x="3557" y="14919"/>
                  <a:pt x="3724" y="15546"/>
                </a:cubicBezTo>
                <a:cubicBezTo>
                  <a:pt x="4038" y="16802"/>
                  <a:pt x="4582" y="18455"/>
                  <a:pt x="5064" y="20066"/>
                </a:cubicBezTo>
                <a:cubicBezTo>
                  <a:pt x="5210" y="20589"/>
                  <a:pt x="5336" y="21091"/>
                  <a:pt x="5440" y="21614"/>
                </a:cubicBezTo>
                <a:cubicBezTo>
                  <a:pt x="5126" y="21112"/>
                  <a:pt x="4812" y="20568"/>
                  <a:pt x="4540" y="20003"/>
                </a:cubicBezTo>
                <a:cubicBezTo>
                  <a:pt x="3829" y="18790"/>
                  <a:pt x="3180" y="17555"/>
                  <a:pt x="2699" y="16613"/>
                </a:cubicBezTo>
                <a:cubicBezTo>
                  <a:pt x="2239" y="15672"/>
                  <a:pt x="1946" y="15044"/>
                  <a:pt x="1946" y="15044"/>
                </a:cubicBezTo>
                <a:cubicBezTo>
                  <a:pt x="1946" y="15044"/>
                  <a:pt x="1862" y="14877"/>
                  <a:pt x="1758" y="14605"/>
                </a:cubicBezTo>
                <a:cubicBezTo>
                  <a:pt x="1632" y="14312"/>
                  <a:pt x="1465" y="13914"/>
                  <a:pt x="1318" y="13412"/>
                </a:cubicBezTo>
                <a:cubicBezTo>
                  <a:pt x="983" y="12450"/>
                  <a:pt x="628" y="11111"/>
                  <a:pt x="628" y="9709"/>
                </a:cubicBezTo>
                <a:cubicBezTo>
                  <a:pt x="607" y="8328"/>
                  <a:pt x="816" y="6905"/>
                  <a:pt x="1004" y="5859"/>
                </a:cubicBezTo>
                <a:cubicBezTo>
                  <a:pt x="1193" y="4813"/>
                  <a:pt x="1318" y="4102"/>
                  <a:pt x="1318" y="4101"/>
                </a:cubicBezTo>
                <a:lnTo>
                  <a:pt x="1318" y="4101"/>
                </a:lnTo>
                <a:cubicBezTo>
                  <a:pt x="1318" y="4102"/>
                  <a:pt x="1109" y="4792"/>
                  <a:pt x="816" y="5817"/>
                </a:cubicBezTo>
                <a:cubicBezTo>
                  <a:pt x="523" y="6821"/>
                  <a:pt x="188" y="8223"/>
                  <a:pt x="63" y="9646"/>
                </a:cubicBezTo>
                <a:cubicBezTo>
                  <a:pt x="0" y="10378"/>
                  <a:pt x="0" y="11111"/>
                  <a:pt x="63" y="11801"/>
                </a:cubicBezTo>
                <a:cubicBezTo>
                  <a:pt x="147" y="12471"/>
                  <a:pt x="251" y="13098"/>
                  <a:pt x="377" y="13663"/>
                </a:cubicBezTo>
                <a:cubicBezTo>
                  <a:pt x="502" y="14186"/>
                  <a:pt x="628" y="14626"/>
                  <a:pt x="732" y="14940"/>
                </a:cubicBezTo>
                <a:lnTo>
                  <a:pt x="900" y="15400"/>
                </a:lnTo>
                <a:cubicBezTo>
                  <a:pt x="900" y="15400"/>
                  <a:pt x="1130" y="16090"/>
                  <a:pt x="1527" y="17116"/>
                </a:cubicBezTo>
                <a:cubicBezTo>
                  <a:pt x="1925" y="18099"/>
                  <a:pt x="2469" y="19438"/>
                  <a:pt x="3034" y="20735"/>
                </a:cubicBezTo>
                <a:cubicBezTo>
                  <a:pt x="3620" y="22054"/>
                  <a:pt x="4248" y="23330"/>
                  <a:pt x="4750" y="24292"/>
                </a:cubicBezTo>
                <a:cubicBezTo>
                  <a:pt x="5022" y="24878"/>
                  <a:pt x="5273" y="25318"/>
                  <a:pt x="5398" y="25590"/>
                </a:cubicBezTo>
                <a:lnTo>
                  <a:pt x="9374" y="25590"/>
                </a:lnTo>
                <a:cubicBezTo>
                  <a:pt x="9604" y="25276"/>
                  <a:pt x="9918" y="24920"/>
                  <a:pt x="10294" y="24585"/>
                </a:cubicBezTo>
                <a:cubicBezTo>
                  <a:pt x="10818" y="24146"/>
                  <a:pt x="11383" y="23707"/>
                  <a:pt x="11822" y="23393"/>
                </a:cubicBezTo>
                <a:cubicBezTo>
                  <a:pt x="12282" y="23079"/>
                  <a:pt x="12596" y="22870"/>
                  <a:pt x="12596" y="22870"/>
                </a:cubicBezTo>
                <a:lnTo>
                  <a:pt x="13370" y="22347"/>
                </a:lnTo>
                <a:cubicBezTo>
                  <a:pt x="13851" y="22033"/>
                  <a:pt x="14437" y="21572"/>
                  <a:pt x="15023" y="21091"/>
                </a:cubicBezTo>
                <a:cubicBezTo>
                  <a:pt x="15588" y="20568"/>
                  <a:pt x="16090" y="20003"/>
                  <a:pt x="16404" y="19522"/>
                </a:cubicBezTo>
                <a:cubicBezTo>
                  <a:pt x="16467" y="19459"/>
                  <a:pt x="16488" y="19417"/>
                  <a:pt x="16509" y="19354"/>
                </a:cubicBezTo>
                <a:lnTo>
                  <a:pt x="16592" y="19208"/>
                </a:lnTo>
                <a:cubicBezTo>
                  <a:pt x="16634" y="19103"/>
                  <a:pt x="16697" y="19020"/>
                  <a:pt x="16718" y="18936"/>
                </a:cubicBezTo>
                <a:cubicBezTo>
                  <a:pt x="16802" y="18790"/>
                  <a:pt x="16823" y="18706"/>
                  <a:pt x="16823" y="18706"/>
                </a:cubicBezTo>
                <a:lnTo>
                  <a:pt x="16823" y="18706"/>
                </a:lnTo>
                <a:cubicBezTo>
                  <a:pt x="16823" y="18706"/>
                  <a:pt x="16781" y="18790"/>
                  <a:pt x="16676" y="18915"/>
                </a:cubicBezTo>
                <a:cubicBezTo>
                  <a:pt x="16613" y="18957"/>
                  <a:pt x="16572" y="19041"/>
                  <a:pt x="16488" y="19145"/>
                </a:cubicBezTo>
                <a:cubicBezTo>
                  <a:pt x="16467" y="19208"/>
                  <a:pt x="16404" y="19229"/>
                  <a:pt x="16383" y="19271"/>
                </a:cubicBezTo>
                <a:cubicBezTo>
                  <a:pt x="16320" y="19334"/>
                  <a:pt x="16279" y="19354"/>
                  <a:pt x="16258" y="19417"/>
                </a:cubicBezTo>
                <a:cubicBezTo>
                  <a:pt x="15881" y="19836"/>
                  <a:pt x="15274" y="20254"/>
                  <a:pt x="14688" y="20631"/>
                </a:cubicBezTo>
                <a:cubicBezTo>
                  <a:pt x="14061" y="21007"/>
                  <a:pt x="13391" y="21321"/>
                  <a:pt x="12910" y="21531"/>
                </a:cubicBezTo>
                <a:cubicBezTo>
                  <a:pt x="12408" y="21740"/>
                  <a:pt x="12073" y="21886"/>
                  <a:pt x="12073" y="21886"/>
                </a:cubicBezTo>
                <a:cubicBezTo>
                  <a:pt x="12073" y="21886"/>
                  <a:pt x="11927" y="21949"/>
                  <a:pt x="11759" y="22033"/>
                </a:cubicBezTo>
                <a:cubicBezTo>
                  <a:pt x="11864" y="21928"/>
                  <a:pt x="11968" y="21844"/>
                  <a:pt x="12073" y="21740"/>
                </a:cubicBezTo>
                <a:cubicBezTo>
                  <a:pt x="13119" y="20798"/>
                  <a:pt x="14019" y="19773"/>
                  <a:pt x="14647" y="18957"/>
                </a:cubicBezTo>
                <a:cubicBezTo>
                  <a:pt x="14960" y="18538"/>
                  <a:pt x="15232" y="18204"/>
                  <a:pt x="15379" y="17973"/>
                </a:cubicBezTo>
                <a:lnTo>
                  <a:pt x="15651" y="17576"/>
                </a:lnTo>
                <a:cubicBezTo>
                  <a:pt x="15651" y="17576"/>
                  <a:pt x="16048" y="17011"/>
                  <a:pt x="16530" y="16111"/>
                </a:cubicBezTo>
                <a:cubicBezTo>
                  <a:pt x="17053" y="15232"/>
                  <a:pt x="17639" y="13998"/>
                  <a:pt x="18099" y="12722"/>
                </a:cubicBezTo>
                <a:cubicBezTo>
                  <a:pt x="18580" y="11424"/>
                  <a:pt x="18894" y="10127"/>
                  <a:pt x="19082" y="9123"/>
                </a:cubicBezTo>
                <a:cubicBezTo>
                  <a:pt x="19124" y="8872"/>
                  <a:pt x="19145" y="8662"/>
                  <a:pt x="19187" y="8453"/>
                </a:cubicBezTo>
                <a:cubicBezTo>
                  <a:pt x="19208" y="8244"/>
                  <a:pt x="19229" y="8056"/>
                  <a:pt x="19229" y="7930"/>
                </a:cubicBezTo>
                <a:cubicBezTo>
                  <a:pt x="19250" y="7637"/>
                  <a:pt x="19292" y="7491"/>
                  <a:pt x="19292" y="7491"/>
                </a:cubicBezTo>
                <a:lnTo>
                  <a:pt x="19292" y="7491"/>
                </a:lnTo>
                <a:cubicBezTo>
                  <a:pt x="19292" y="7491"/>
                  <a:pt x="19187" y="7637"/>
                  <a:pt x="19103" y="7930"/>
                </a:cubicBezTo>
                <a:cubicBezTo>
                  <a:pt x="19082" y="8056"/>
                  <a:pt x="19020" y="8244"/>
                  <a:pt x="18999" y="8453"/>
                </a:cubicBezTo>
                <a:cubicBezTo>
                  <a:pt x="18957" y="8662"/>
                  <a:pt x="18894" y="8872"/>
                  <a:pt x="18810" y="9102"/>
                </a:cubicBezTo>
                <a:cubicBezTo>
                  <a:pt x="18559" y="10085"/>
                  <a:pt x="18078" y="11341"/>
                  <a:pt x="17513" y="12512"/>
                </a:cubicBezTo>
                <a:cubicBezTo>
                  <a:pt x="16927" y="13705"/>
                  <a:pt x="16258" y="14835"/>
                  <a:pt x="15672" y="15630"/>
                </a:cubicBezTo>
                <a:cubicBezTo>
                  <a:pt x="15107" y="16425"/>
                  <a:pt x="14688" y="16927"/>
                  <a:pt x="14688" y="16927"/>
                </a:cubicBezTo>
                <a:cubicBezTo>
                  <a:pt x="14688" y="16927"/>
                  <a:pt x="14584" y="17053"/>
                  <a:pt x="14396" y="17262"/>
                </a:cubicBezTo>
                <a:cubicBezTo>
                  <a:pt x="14207" y="17492"/>
                  <a:pt x="13935" y="17785"/>
                  <a:pt x="13621" y="18120"/>
                </a:cubicBezTo>
                <a:cubicBezTo>
                  <a:pt x="13056" y="18685"/>
                  <a:pt x="12366" y="19354"/>
                  <a:pt x="11550" y="19982"/>
                </a:cubicBezTo>
                <a:cubicBezTo>
                  <a:pt x="11864" y="19396"/>
                  <a:pt x="12157" y="18810"/>
                  <a:pt x="12366" y="18308"/>
                </a:cubicBezTo>
                <a:cubicBezTo>
                  <a:pt x="12575" y="17869"/>
                  <a:pt x="12701" y="17492"/>
                  <a:pt x="12826" y="17241"/>
                </a:cubicBezTo>
                <a:cubicBezTo>
                  <a:pt x="12931" y="16969"/>
                  <a:pt x="12994" y="16823"/>
                  <a:pt x="12994" y="16823"/>
                </a:cubicBezTo>
                <a:cubicBezTo>
                  <a:pt x="12994" y="16823"/>
                  <a:pt x="13224" y="16216"/>
                  <a:pt x="13538" y="15337"/>
                </a:cubicBezTo>
                <a:cubicBezTo>
                  <a:pt x="13851" y="14416"/>
                  <a:pt x="14207" y="13182"/>
                  <a:pt x="14500" y="11947"/>
                </a:cubicBezTo>
                <a:cubicBezTo>
                  <a:pt x="14793" y="10734"/>
                  <a:pt x="15002" y="9478"/>
                  <a:pt x="15107" y="8537"/>
                </a:cubicBezTo>
                <a:cubicBezTo>
                  <a:pt x="15149" y="8056"/>
                  <a:pt x="15212" y="7658"/>
                  <a:pt x="15232" y="7386"/>
                </a:cubicBezTo>
                <a:cubicBezTo>
                  <a:pt x="15253" y="7096"/>
                  <a:pt x="15294" y="6929"/>
                  <a:pt x="15295" y="6926"/>
                </a:cubicBezTo>
                <a:lnTo>
                  <a:pt x="15295" y="6926"/>
                </a:lnTo>
                <a:cubicBezTo>
                  <a:pt x="15294" y="6929"/>
                  <a:pt x="15253" y="7095"/>
                  <a:pt x="15212" y="7344"/>
                </a:cubicBezTo>
                <a:cubicBezTo>
                  <a:pt x="15149" y="7616"/>
                  <a:pt x="15086" y="8014"/>
                  <a:pt x="14940" y="8474"/>
                </a:cubicBezTo>
                <a:cubicBezTo>
                  <a:pt x="14730" y="9395"/>
                  <a:pt x="14396" y="10587"/>
                  <a:pt x="13977" y="11801"/>
                </a:cubicBezTo>
                <a:cubicBezTo>
                  <a:pt x="13559" y="12973"/>
                  <a:pt x="13056" y="14124"/>
                  <a:pt x="12680" y="14981"/>
                </a:cubicBezTo>
                <a:cubicBezTo>
                  <a:pt x="12282" y="15839"/>
                  <a:pt x="11968" y="16383"/>
                  <a:pt x="11968" y="16383"/>
                </a:cubicBezTo>
                <a:cubicBezTo>
                  <a:pt x="11968" y="16383"/>
                  <a:pt x="11885" y="16509"/>
                  <a:pt x="11759" y="16739"/>
                </a:cubicBezTo>
                <a:cubicBezTo>
                  <a:pt x="11634" y="16969"/>
                  <a:pt x="11445" y="17325"/>
                  <a:pt x="11215" y="17701"/>
                </a:cubicBezTo>
                <a:cubicBezTo>
                  <a:pt x="10734" y="18518"/>
                  <a:pt x="10085" y="19564"/>
                  <a:pt x="9353" y="20568"/>
                </a:cubicBezTo>
                <a:lnTo>
                  <a:pt x="8955" y="21112"/>
                </a:lnTo>
                <a:cubicBezTo>
                  <a:pt x="9018" y="20945"/>
                  <a:pt x="9060" y="20798"/>
                  <a:pt x="9081" y="20673"/>
                </a:cubicBezTo>
                <a:cubicBezTo>
                  <a:pt x="9458" y="19543"/>
                  <a:pt x="9918" y="18413"/>
                  <a:pt x="10232" y="17555"/>
                </a:cubicBezTo>
                <a:cubicBezTo>
                  <a:pt x="10399" y="17116"/>
                  <a:pt x="10525" y="16739"/>
                  <a:pt x="10608" y="16509"/>
                </a:cubicBezTo>
                <a:cubicBezTo>
                  <a:pt x="10692" y="16237"/>
                  <a:pt x="10734" y="16090"/>
                  <a:pt x="10734" y="16090"/>
                </a:cubicBezTo>
                <a:cubicBezTo>
                  <a:pt x="10734" y="16090"/>
                  <a:pt x="10797" y="15923"/>
                  <a:pt x="10859" y="15672"/>
                </a:cubicBezTo>
                <a:cubicBezTo>
                  <a:pt x="10943" y="15400"/>
                  <a:pt x="11048" y="15044"/>
                  <a:pt x="11152" y="14563"/>
                </a:cubicBezTo>
                <a:cubicBezTo>
                  <a:pt x="11383" y="13663"/>
                  <a:pt x="11592" y="12450"/>
                  <a:pt x="11759" y="11257"/>
                </a:cubicBezTo>
                <a:cubicBezTo>
                  <a:pt x="11906" y="10043"/>
                  <a:pt x="12010" y="8809"/>
                  <a:pt x="12073" y="7909"/>
                </a:cubicBezTo>
                <a:cubicBezTo>
                  <a:pt x="12115" y="6989"/>
                  <a:pt x="12178" y="6382"/>
                  <a:pt x="12178" y="6382"/>
                </a:cubicBezTo>
                <a:lnTo>
                  <a:pt x="12178" y="6382"/>
                </a:lnTo>
                <a:cubicBezTo>
                  <a:pt x="12178" y="6382"/>
                  <a:pt x="12073" y="6989"/>
                  <a:pt x="11906" y="7867"/>
                </a:cubicBezTo>
                <a:cubicBezTo>
                  <a:pt x="11759" y="8767"/>
                  <a:pt x="11529" y="9960"/>
                  <a:pt x="11236" y="11152"/>
                </a:cubicBezTo>
                <a:cubicBezTo>
                  <a:pt x="10943" y="12324"/>
                  <a:pt x="10608" y="13475"/>
                  <a:pt x="10294" y="14312"/>
                </a:cubicBezTo>
                <a:cubicBezTo>
                  <a:pt x="10127" y="14730"/>
                  <a:pt x="10002" y="15065"/>
                  <a:pt x="9897" y="15295"/>
                </a:cubicBezTo>
                <a:cubicBezTo>
                  <a:pt x="9792" y="15546"/>
                  <a:pt x="9750" y="15672"/>
                  <a:pt x="9750" y="15672"/>
                </a:cubicBezTo>
                <a:cubicBezTo>
                  <a:pt x="9750" y="15672"/>
                  <a:pt x="9688" y="15797"/>
                  <a:pt x="9562" y="16028"/>
                </a:cubicBezTo>
                <a:cubicBezTo>
                  <a:pt x="9458" y="16279"/>
                  <a:pt x="9290" y="16613"/>
                  <a:pt x="9081" y="17011"/>
                </a:cubicBezTo>
                <a:cubicBezTo>
                  <a:pt x="8830" y="17492"/>
                  <a:pt x="8516" y="18099"/>
                  <a:pt x="8181" y="18748"/>
                </a:cubicBezTo>
                <a:cubicBezTo>
                  <a:pt x="8223" y="18329"/>
                  <a:pt x="8307" y="17911"/>
                  <a:pt x="8349" y="17576"/>
                </a:cubicBezTo>
                <a:cubicBezTo>
                  <a:pt x="8432" y="17137"/>
                  <a:pt x="8537" y="16739"/>
                  <a:pt x="8600" y="16488"/>
                </a:cubicBezTo>
                <a:cubicBezTo>
                  <a:pt x="8662" y="16216"/>
                  <a:pt x="8704" y="16069"/>
                  <a:pt x="8704" y="16069"/>
                </a:cubicBezTo>
                <a:cubicBezTo>
                  <a:pt x="8704" y="16069"/>
                  <a:pt x="8851" y="15463"/>
                  <a:pt x="9123" y="14542"/>
                </a:cubicBezTo>
                <a:cubicBezTo>
                  <a:pt x="9374" y="13621"/>
                  <a:pt x="9750" y="12408"/>
                  <a:pt x="9981" y="11152"/>
                </a:cubicBezTo>
                <a:cubicBezTo>
                  <a:pt x="10106" y="10525"/>
                  <a:pt x="10190" y="9855"/>
                  <a:pt x="10211" y="9269"/>
                </a:cubicBezTo>
                <a:cubicBezTo>
                  <a:pt x="10211" y="8955"/>
                  <a:pt x="10232" y="8662"/>
                  <a:pt x="10211" y="8390"/>
                </a:cubicBezTo>
                <a:cubicBezTo>
                  <a:pt x="10211" y="8265"/>
                  <a:pt x="10190" y="8139"/>
                  <a:pt x="10190" y="8014"/>
                </a:cubicBezTo>
                <a:cubicBezTo>
                  <a:pt x="10148" y="7867"/>
                  <a:pt x="10148" y="7742"/>
                  <a:pt x="10127" y="7637"/>
                </a:cubicBezTo>
                <a:cubicBezTo>
                  <a:pt x="10106" y="7407"/>
                  <a:pt x="10043" y="7198"/>
                  <a:pt x="10022" y="6989"/>
                </a:cubicBezTo>
                <a:cubicBezTo>
                  <a:pt x="10002" y="6884"/>
                  <a:pt x="9981" y="6800"/>
                  <a:pt x="9981" y="6717"/>
                </a:cubicBezTo>
                <a:cubicBezTo>
                  <a:pt x="9939" y="6654"/>
                  <a:pt x="9918" y="6570"/>
                  <a:pt x="9897" y="6507"/>
                </a:cubicBezTo>
                <a:cubicBezTo>
                  <a:pt x="9813" y="6256"/>
                  <a:pt x="9771" y="6089"/>
                  <a:pt x="9771" y="6089"/>
                </a:cubicBezTo>
                <a:lnTo>
                  <a:pt x="9771" y="6089"/>
                </a:lnTo>
                <a:cubicBezTo>
                  <a:pt x="9771" y="6089"/>
                  <a:pt x="9792" y="6256"/>
                  <a:pt x="9834" y="6507"/>
                </a:cubicBezTo>
                <a:cubicBezTo>
                  <a:pt x="9876" y="6591"/>
                  <a:pt x="9876" y="6654"/>
                  <a:pt x="9897" y="6758"/>
                </a:cubicBezTo>
                <a:cubicBezTo>
                  <a:pt x="9897" y="6821"/>
                  <a:pt x="9918" y="6947"/>
                  <a:pt x="9918" y="7010"/>
                </a:cubicBezTo>
                <a:cubicBezTo>
                  <a:pt x="9939" y="7198"/>
                  <a:pt x="9981" y="7407"/>
                  <a:pt x="9981" y="7637"/>
                </a:cubicBezTo>
                <a:lnTo>
                  <a:pt x="9981" y="8014"/>
                </a:lnTo>
                <a:cubicBezTo>
                  <a:pt x="9981" y="8139"/>
                  <a:pt x="9939" y="8265"/>
                  <a:pt x="9939" y="8390"/>
                </a:cubicBezTo>
                <a:cubicBezTo>
                  <a:pt x="9939" y="8662"/>
                  <a:pt x="9897" y="8955"/>
                  <a:pt x="9834" y="9227"/>
                </a:cubicBezTo>
                <a:cubicBezTo>
                  <a:pt x="9750" y="9813"/>
                  <a:pt x="9604" y="10420"/>
                  <a:pt x="9416" y="11006"/>
                </a:cubicBezTo>
                <a:cubicBezTo>
                  <a:pt x="9060" y="12219"/>
                  <a:pt x="8558" y="13370"/>
                  <a:pt x="8223" y="14249"/>
                </a:cubicBezTo>
                <a:cubicBezTo>
                  <a:pt x="7846" y="15149"/>
                  <a:pt x="7637" y="15756"/>
                  <a:pt x="7637" y="15756"/>
                </a:cubicBezTo>
                <a:cubicBezTo>
                  <a:pt x="7637" y="15756"/>
                  <a:pt x="7637" y="15777"/>
                  <a:pt x="7616" y="15797"/>
                </a:cubicBezTo>
                <a:lnTo>
                  <a:pt x="7428" y="14542"/>
                </a:lnTo>
                <a:cubicBezTo>
                  <a:pt x="7428" y="14542"/>
                  <a:pt x="7323" y="13872"/>
                  <a:pt x="7198" y="12847"/>
                </a:cubicBezTo>
                <a:cubicBezTo>
                  <a:pt x="7072" y="11822"/>
                  <a:pt x="6863" y="10462"/>
                  <a:pt x="6696" y="9102"/>
                </a:cubicBezTo>
                <a:cubicBezTo>
                  <a:pt x="6549" y="7742"/>
                  <a:pt x="6486" y="6382"/>
                  <a:pt x="6633" y="5377"/>
                </a:cubicBezTo>
                <a:cubicBezTo>
                  <a:pt x="6675" y="4875"/>
                  <a:pt x="6779" y="4457"/>
                  <a:pt x="6863" y="4143"/>
                </a:cubicBezTo>
                <a:cubicBezTo>
                  <a:pt x="6946" y="3852"/>
                  <a:pt x="6988" y="3706"/>
                  <a:pt x="6989" y="3704"/>
                </a:cubicBezTo>
                <a:lnTo>
                  <a:pt x="6989" y="3704"/>
                </a:lnTo>
                <a:cubicBezTo>
                  <a:pt x="6988" y="3706"/>
                  <a:pt x="6946" y="3852"/>
                  <a:pt x="6800" y="4143"/>
                </a:cubicBezTo>
                <a:cubicBezTo>
                  <a:pt x="6696" y="4436"/>
                  <a:pt x="6570" y="4854"/>
                  <a:pt x="6465" y="5336"/>
                </a:cubicBezTo>
                <a:cubicBezTo>
                  <a:pt x="6235" y="6361"/>
                  <a:pt x="6131" y="7742"/>
                  <a:pt x="6152" y="9144"/>
                </a:cubicBezTo>
                <a:cubicBezTo>
                  <a:pt x="6173" y="10525"/>
                  <a:pt x="6256" y="11885"/>
                  <a:pt x="6277" y="12931"/>
                </a:cubicBezTo>
                <a:cubicBezTo>
                  <a:pt x="6340" y="13956"/>
                  <a:pt x="6361" y="14647"/>
                  <a:pt x="6361" y="14647"/>
                </a:cubicBezTo>
                <a:lnTo>
                  <a:pt x="6549" y="19417"/>
                </a:lnTo>
                <a:cubicBezTo>
                  <a:pt x="5942" y="17827"/>
                  <a:pt x="5315" y="16321"/>
                  <a:pt x="4917" y="15149"/>
                </a:cubicBezTo>
                <a:cubicBezTo>
                  <a:pt x="4708" y="14542"/>
                  <a:pt x="4582" y="14061"/>
                  <a:pt x="4478" y="13705"/>
                </a:cubicBezTo>
                <a:cubicBezTo>
                  <a:pt x="4373" y="13370"/>
                  <a:pt x="4352" y="13161"/>
                  <a:pt x="4352" y="13161"/>
                </a:cubicBezTo>
                <a:cubicBezTo>
                  <a:pt x="4352" y="13161"/>
                  <a:pt x="4289" y="12952"/>
                  <a:pt x="4227" y="12617"/>
                </a:cubicBezTo>
                <a:cubicBezTo>
                  <a:pt x="4164" y="12429"/>
                  <a:pt x="4143" y="12219"/>
                  <a:pt x="4080" y="11968"/>
                </a:cubicBezTo>
                <a:cubicBezTo>
                  <a:pt x="4038" y="11696"/>
                  <a:pt x="3976" y="11445"/>
                  <a:pt x="3955" y="11131"/>
                </a:cubicBezTo>
                <a:cubicBezTo>
                  <a:pt x="3850" y="10504"/>
                  <a:pt x="3808" y="9771"/>
                  <a:pt x="3766" y="8997"/>
                </a:cubicBezTo>
                <a:cubicBezTo>
                  <a:pt x="3745" y="8223"/>
                  <a:pt x="3766" y="7386"/>
                  <a:pt x="3850" y="6549"/>
                </a:cubicBezTo>
                <a:cubicBezTo>
                  <a:pt x="3976" y="4875"/>
                  <a:pt x="4373" y="3201"/>
                  <a:pt x="4771" y="1988"/>
                </a:cubicBezTo>
                <a:cubicBezTo>
                  <a:pt x="4854" y="1674"/>
                  <a:pt x="4980" y="1423"/>
                  <a:pt x="5064" y="1193"/>
                </a:cubicBezTo>
                <a:cubicBezTo>
                  <a:pt x="5126" y="942"/>
                  <a:pt x="5210" y="732"/>
                  <a:pt x="5294" y="565"/>
                </a:cubicBezTo>
                <a:cubicBezTo>
                  <a:pt x="5419" y="210"/>
                  <a:pt x="5524" y="0"/>
                  <a:pt x="55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5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5" name="Google Shape;305;p25"/>
          <p:cNvSpPr txBox="1"/>
          <p:nvPr>
            <p:ph idx="5" type="subTitle"/>
          </p:nvPr>
        </p:nvSpPr>
        <p:spPr>
          <a:xfrm>
            <a:off x="1488731" y="1289925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306" name="Google Shape;306;p25"/>
          <p:cNvSpPr txBox="1"/>
          <p:nvPr>
            <p:ph idx="6" type="subTitle"/>
          </p:nvPr>
        </p:nvSpPr>
        <p:spPr>
          <a:xfrm>
            <a:off x="5318869" y="1289925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307" name="Google Shape;307;p25"/>
          <p:cNvSpPr txBox="1"/>
          <p:nvPr>
            <p:ph idx="7" type="subTitle"/>
          </p:nvPr>
        </p:nvSpPr>
        <p:spPr>
          <a:xfrm>
            <a:off x="1488731" y="2674203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308" name="Google Shape;308;p25"/>
          <p:cNvSpPr txBox="1"/>
          <p:nvPr>
            <p:ph idx="8" type="subTitle"/>
          </p:nvPr>
        </p:nvSpPr>
        <p:spPr>
          <a:xfrm>
            <a:off x="5318869" y="2674203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11">
    <p:bg>
      <p:bgPr>
        <a:solidFill>
          <a:schemeClr val="dk2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6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6"/>
          <p:cNvSpPr txBox="1"/>
          <p:nvPr>
            <p:ph idx="1" type="subTitle"/>
          </p:nvPr>
        </p:nvSpPr>
        <p:spPr>
          <a:xfrm>
            <a:off x="1754611" y="2101116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2" name="Google Shape;312;p26"/>
          <p:cNvSpPr txBox="1"/>
          <p:nvPr>
            <p:ph idx="2" type="subTitle"/>
          </p:nvPr>
        </p:nvSpPr>
        <p:spPr>
          <a:xfrm>
            <a:off x="5584761" y="2101116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3" name="Google Shape;313;p26"/>
          <p:cNvSpPr txBox="1"/>
          <p:nvPr>
            <p:ph idx="3" type="subTitle"/>
          </p:nvPr>
        </p:nvSpPr>
        <p:spPr>
          <a:xfrm>
            <a:off x="1754611" y="3681811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4" name="Google Shape;314;p26"/>
          <p:cNvSpPr txBox="1"/>
          <p:nvPr>
            <p:ph idx="4" type="subTitle"/>
          </p:nvPr>
        </p:nvSpPr>
        <p:spPr>
          <a:xfrm>
            <a:off x="5584761" y="3681811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5" name="Google Shape;315;p26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6" name="Google Shape;316;p26"/>
          <p:cNvSpPr txBox="1"/>
          <p:nvPr>
            <p:ph idx="5" type="subTitle"/>
          </p:nvPr>
        </p:nvSpPr>
        <p:spPr>
          <a:xfrm>
            <a:off x="1754611" y="1497003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317" name="Google Shape;317;p26"/>
          <p:cNvSpPr txBox="1"/>
          <p:nvPr>
            <p:ph idx="6" type="subTitle"/>
          </p:nvPr>
        </p:nvSpPr>
        <p:spPr>
          <a:xfrm>
            <a:off x="5584761" y="1497003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318" name="Google Shape;318;p26"/>
          <p:cNvSpPr txBox="1"/>
          <p:nvPr>
            <p:ph idx="7" type="subTitle"/>
          </p:nvPr>
        </p:nvSpPr>
        <p:spPr>
          <a:xfrm>
            <a:off x="1754611" y="3077698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319" name="Google Shape;319;p26"/>
          <p:cNvSpPr txBox="1"/>
          <p:nvPr>
            <p:ph idx="8" type="subTitle"/>
          </p:nvPr>
        </p:nvSpPr>
        <p:spPr>
          <a:xfrm>
            <a:off x="5584761" y="3077698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12_1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4125" y="-13576"/>
            <a:ext cx="9192250" cy="517065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7"/>
          <p:cNvSpPr txBox="1"/>
          <p:nvPr>
            <p:ph idx="1" type="subTitle"/>
          </p:nvPr>
        </p:nvSpPr>
        <p:spPr>
          <a:xfrm>
            <a:off x="821963" y="2083603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3" name="Google Shape;323;p27"/>
          <p:cNvSpPr txBox="1"/>
          <p:nvPr>
            <p:ph idx="2" type="subTitle"/>
          </p:nvPr>
        </p:nvSpPr>
        <p:spPr>
          <a:xfrm>
            <a:off x="3403800" y="2083603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4" name="Google Shape;324;p27"/>
          <p:cNvSpPr txBox="1"/>
          <p:nvPr>
            <p:ph idx="3" type="subTitle"/>
          </p:nvPr>
        </p:nvSpPr>
        <p:spPr>
          <a:xfrm>
            <a:off x="821963" y="3506899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5" name="Google Shape;325;p27"/>
          <p:cNvSpPr txBox="1"/>
          <p:nvPr>
            <p:ph idx="4" type="subTitle"/>
          </p:nvPr>
        </p:nvSpPr>
        <p:spPr>
          <a:xfrm>
            <a:off x="3403800" y="3506899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6" name="Google Shape;326;p27"/>
          <p:cNvSpPr txBox="1"/>
          <p:nvPr>
            <p:ph idx="5" type="subTitle"/>
          </p:nvPr>
        </p:nvSpPr>
        <p:spPr>
          <a:xfrm>
            <a:off x="5985637" y="2083603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7" name="Google Shape;327;p27"/>
          <p:cNvSpPr txBox="1"/>
          <p:nvPr>
            <p:ph idx="6" type="subTitle"/>
          </p:nvPr>
        </p:nvSpPr>
        <p:spPr>
          <a:xfrm>
            <a:off x="5985637" y="3506899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8" name="Google Shape;328;p27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9" name="Google Shape;329;p27"/>
          <p:cNvSpPr txBox="1"/>
          <p:nvPr>
            <p:ph idx="7" type="subTitle"/>
          </p:nvPr>
        </p:nvSpPr>
        <p:spPr>
          <a:xfrm>
            <a:off x="821963" y="1445751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330" name="Google Shape;330;p27"/>
          <p:cNvSpPr txBox="1"/>
          <p:nvPr>
            <p:ph idx="8" type="subTitle"/>
          </p:nvPr>
        </p:nvSpPr>
        <p:spPr>
          <a:xfrm>
            <a:off x="3403800" y="1445751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331" name="Google Shape;331;p27"/>
          <p:cNvSpPr txBox="1"/>
          <p:nvPr>
            <p:ph idx="9" type="subTitle"/>
          </p:nvPr>
        </p:nvSpPr>
        <p:spPr>
          <a:xfrm>
            <a:off x="821963" y="2869047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332" name="Google Shape;332;p27"/>
          <p:cNvSpPr txBox="1"/>
          <p:nvPr>
            <p:ph idx="13" type="subTitle"/>
          </p:nvPr>
        </p:nvSpPr>
        <p:spPr>
          <a:xfrm>
            <a:off x="3403800" y="2869047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333" name="Google Shape;333;p27"/>
          <p:cNvSpPr txBox="1"/>
          <p:nvPr>
            <p:ph idx="14" type="subTitle"/>
          </p:nvPr>
        </p:nvSpPr>
        <p:spPr>
          <a:xfrm>
            <a:off x="5985637" y="1445751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334" name="Google Shape;334;p27"/>
          <p:cNvSpPr txBox="1"/>
          <p:nvPr>
            <p:ph idx="15" type="subTitle"/>
          </p:nvPr>
        </p:nvSpPr>
        <p:spPr>
          <a:xfrm>
            <a:off x="5985637" y="2869047"/>
            <a:ext cx="2336400" cy="5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2_1_1_1">
    <p:bg>
      <p:bgPr>
        <a:solidFill>
          <a:schemeClr val="lt1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860" y="-11430"/>
            <a:ext cx="9189720" cy="516636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8"/>
          <p:cNvSpPr txBox="1"/>
          <p:nvPr>
            <p:ph idx="1" type="subTitle"/>
          </p:nvPr>
        </p:nvSpPr>
        <p:spPr>
          <a:xfrm>
            <a:off x="2504950" y="1393294"/>
            <a:ext cx="4134000" cy="32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28"/>
          <p:cNvSpPr txBox="1"/>
          <p:nvPr>
            <p:ph hasCustomPrompt="1" type="title"/>
          </p:nvPr>
        </p:nvSpPr>
        <p:spPr>
          <a:xfrm>
            <a:off x="1563600" y="1918106"/>
            <a:ext cx="60168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500">
                <a:solidFill>
                  <a:schemeClr val="dk2"/>
                </a:solidFill>
                <a:highlight>
                  <a:schemeClr val="l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40" name="Google Shape;340;p28"/>
          <p:cNvSpPr txBox="1"/>
          <p:nvPr>
            <p:ph idx="2" type="subTitle"/>
          </p:nvPr>
        </p:nvSpPr>
        <p:spPr>
          <a:xfrm>
            <a:off x="2505050" y="2708957"/>
            <a:ext cx="41340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28"/>
          <p:cNvSpPr txBox="1"/>
          <p:nvPr>
            <p:ph hasCustomPrompt="1" idx="3" type="title"/>
          </p:nvPr>
        </p:nvSpPr>
        <p:spPr>
          <a:xfrm>
            <a:off x="1563600" y="614364"/>
            <a:ext cx="60168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500">
                <a:solidFill>
                  <a:schemeClr val="dk2"/>
                </a:solidFill>
                <a:highlight>
                  <a:schemeClr val="l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42" name="Google Shape;342;p28"/>
          <p:cNvSpPr txBox="1"/>
          <p:nvPr>
            <p:ph hasCustomPrompt="1" idx="4" type="title"/>
          </p:nvPr>
        </p:nvSpPr>
        <p:spPr>
          <a:xfrm>
            <a:off x="1563600" y="3221860"/>
            <a:ext cx="60168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500">
                <a:solidFill>
                  <a:schemeClr val="dk2"/>
                </a:solidFill>
                <a:highlight>
                  <a:schemeClr val="l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43" name="Google Shape;343;p28"/>
          <p:cNvSpPr txBox="1"/>
          <p:nvPr>
            <p:ph idx="5" type="subTitle"/>
          </p:nvPr>
        </p:nvSpPr>
        <p:spPr>
          <a:xfrm>
            <a:off x="2504975" y="4012657"/>
            <a:ext cx="4134000" cy="31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44" name="Google Shape;344;p28"/>
          <p:cNvGrpSpPr/>
          <p:nvPr/>
        </p:nvGrpSpPr>
        <p:grpSpPr>
          <a:xfrm>
            <a:off x="-1" y="4112013"/>
            <a:ext cx="9144011" cy="1031488"/>
            <a:chOff x="-1" y="4112013"/>
            <a:chExt cx="9144011" cy="1031488"/>
          </a:xfrm>
        </p:grpSpPr>
        <p:sp>
          <p:nvSpPr>
            <p:cNvPr id="345" name="Google Shape;345;p28"/>
            <p:cNvSpPr/>
            <p:nvPr/>
          </p:nvSpPr>
          <p:spPr>
            <a:xfrm>
              <a:off x="7186975" y="4991100"/>
              <a:ext cx="1856400" cy="152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00600" y="4962525"/>
              <a:ext cx="1856400" cy="1809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-1" y="4112013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7088012" y="4112013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12_1_1_1_1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9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 flipH="1">
            <a:off x="0" y="95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9"/>
          <p:cNvSpPr txBox="1"/>
          <p:nvPr>
            <p:ph hasCustomPrompt="1" type="title"/>
          </p:nvPr>
        </p:nvSpPr>
        <p:spPr>
          <a:xfrm>
            <a:off x="910498" y="2466012"/>
            <a:ext cx="1955400" cy="43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0" sz="2100">
                <a:highlight>
                  <a:schemeClr val="dk2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52" name="Google Shape;352;p29"/>
          <p:cNvSpPr txBox="1"/>
          <p:nvPr>
            <p:ph hasCustomPrompt="1" idx="2" type="title"/>
          </p:nvPr>
        </p:nvSpPr>
        <p:spPr>
          <a:xfrm>
            <a:off x="3594300" y="2466012"/>
            <a:ext cx="1955400" cy="43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0" sz="2100">
                <a:solidFill>
                  <a:schemeClr val="lt1"/>
                </a:solidFill>
                <a:highlight>
                  <a:schemeClr val="dk2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53" name="Google Shape;353;p29"/>
          <p:cNvSpPr txBox="1"/>
          <p:nvPr>
            <p:ph hasCustomPrompt="1" idx="3" type="title"/>
          </p:nvPr>
        </p:nvSpPr>
        <p:spPr>
          <a:xfrm>
            <a:off x="6278102" y="2470644"/>
            <a:ext cx="1955400" cy="43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0" sz="2100">
                <a:solidFill>
                  <a:schemeClr val="accent1"/>
                </a:solidFill>
                <a:highlight>
                  <a:schemeClr val="dk2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354" name="Google Shape;354;p29"/>
          <p:cNvSpPr txBox="1"/>
          <p:nvPr>
            <p:ph idx="1" type="subTitle"/>
          </p:nvPr>
        </p:nvSpPr>
        <p:spPr>
          <a:xfrm>
            <a:off x="910498" y="3337777"/>
            <a:ext cx="1955400" cy="6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29"/>
          <p:cNvSpPr txBox="1"/>
          <p:nvPr>
            <p:ph idx="4" type="subTitle"/>
          </p:nvPr>
        </p:nvSpPr>
        <p:spPr>
          <a:xfrm>
            <a:off x="3594300" y="3337777"/>
            <a:ext cx="1955400" cy="6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29"/>
          <p:cNvSpPr txBox="1"/>
          <p:nvPr>
            <p:ph idx="5" type="subTitle"/>
          </p:nvPr>
        </p:nvSpPr>
        <p:spPr>
          <a:xfrm>
            <a:off x="6278102" y="3337777"/>
            <a:ext cx="1955400" cy="6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57" name="Google Shape;357;p29"/>
          <p:cNvGrpSpPr/>
          <p:nvPr/>
        </p:nvGrpSpPr>
        <p:grpSpPr>
          <a:xfrm>
            <a:off x="-122562" y="4112013"/>
            <a:ext cx="9389123" cy="1031486"/>
            <a:chOff x="-143275" y="4095565"/>
            <a:chExt cx="9389123" cy="1031486"/>
          </a:xfrm>
        </p:grpSpPr>
        <p:sp>
          <p:nvSpPr>
            <p:cNvPr id="358" name="Google Shape;358;p29"/>
            <p:cNvSpPr/>
            <p:nvPr/>
          </p:nvSpPr>
          <p:spPr>
            <a:xfrm>
              <a:off x="-24713" y="4917050"/>
              <a:ext cx="9165600" cy="21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59" name="Google Shape;359;p29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360" name="Google Shape;360;p29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" name="Google Shape;361;p29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29"/>
              <p:cNvSpPr/>
              <p:nvPr/>
            </p:nvSpPr>
            <p:spPr>
              <a:xfrm>
                <a:off x="3523288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29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29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65" name="Google Shape;365;p29"/>
          <p:cNvSpPr txBox="1"/>
          <p:nvPr>
            <p:ph idx="6"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6" name="Google Shape;366;p29"/>
          <p:cNvSpPr txBox="1"/>
          <p:nvPr>
            <p:ph idx="7" type="subTitle"/>
          </p:nvPr>
        </p:nvSpPr>
        <p:spPr>
          <a:xfrm>
            <a:off x="910498" y="2726571"/>
            <a:ext cx="1955400" cy="6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367" name="Google Shape;367;p29"/>
          <p:cNvSpPr txBox="1"/>
          <p:nvPr>
            <p:ph idx="8" type="subTitle"/>
          </p:nvPr>
        </p:nvSpPr>
        <p:spPr>
          <a:xfrm>
            <a:off x="3594300" y="2726571"/>
            <a:ext cx="1955400" cy="6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368" name="Google Shape;368;p29"/>
          <p:cNvSpPr txBox="1"/>
          <p:nvPr>
            <p:ph idx="9" type="subTitle"/>
          </p:nvPr>
        </p:nvSpPr>
        <p:spPr>
          <a:xfrm>
            <a:off x="6278102" y="2726571"/>
            <a:ext cx="1955400" cy="66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2_1_1_1_1_1">
    <p:bg>
      <p:bgPr>
        <a:solidFill>
          <a:schemeClr val="dk2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0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 flipH="1"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1" name="Google Shape;371;p30"/>
          <p:cNvGrpSpPr/>
          <p:nvPr/>
        </p:nvGrpSpPr>
        <p:grpSpPr>
          <a:xfrm>
            <a:off x="-122562" y="4112013"/>
            <a:ext cx="9389123" cy="1031486"/>
            <a:chOff x="-143275" y="4095565"/>
            <a:chExt cx="9389123" cy="1031486"/>
          </a:xfrm>
        </p:grpSpPr>
        <p:sp>
          <p:nvSpPr>
            <p:cNvPr id="372" name="Google Shape;372;p30"/>
            <p:cNvSpPr/>
            <p:nvPr/>
          </p:nvSpPr>
          <p:spPr>
            <a:xfrm>
              <a:off x="-24713" y="4917050"/>
              <a:ext cx="9165600" cy="21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3" name="Google Shape;373;p30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374" name="Google Shape;374;p30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Google Shape;375;p30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" name="Google Shape;376;p30"/>
              <p:cNvSpPr/>
              <p:nvPr/>
            </p:nvSpPr>
            <p:spPr>
              <a:xfrm>
                <a:off x="3523288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" name="Google Shape;377;p30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30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79" name="Google Shape;379;p30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4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Google Shape;40;p4"/>
          <p:cNvGrpSpPr/>
          <p:nvPr/>
        </p:nvGrpSpPr>
        <p:grpSpPr>
          <a:xfrm>
            <a:off x="-122562" y="4112013"/>
            <a:ext cx="9389123" cy="1031486"/>
            <a:chOff x="-143275" y="4095565"/>
            <a:chExt cx="9389123" cy="1031486"/>
          </a:xfrm>
        </p:grpSpPr>
        <p:sp>
          <p:nvSpPr>
            <p:cNvPr id="41" name="Google Shape;41;p4"/>
            <p:cNvSpPr/>
            <p:nvPr/>
          </p:nvSpPr>
          <p:spPr>
            <a:xfrm>
              <a:off x="-24713" y="4917050"/>
              <a:ext cx="9165600" cy="21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2" name="Google Shape;42;p4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43" name="Google Shape;43;p4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3523288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8" name="Google Shape;48;p4"/>
          <p:cNvSpPr txBox="1"/>
          <p:nvPr>
            <p:ph idx="1" type="body"/>
          </p:nvPr>
        </p:nvSpPr>
        <p:spPr>
          <a:xfrm>
            <a:off x="713225" y="1108300"/>
            <a:ext cx="7717500" cy="32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AutoNum type="alphaLcPeriod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AutoNum type="romanLcPeriod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AutoNum type="arabicPeriod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AutoNum type="alphaLcPeriod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AutoNum type="romanLcPeriod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AutoNum type="arabicPeriod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AutoNum type="alphaLcPeriod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AutoNum type="romanLcPeriod"/>
              <a:defRPr/>
            </a:lvl9pPr>
          </a:lstStyle>
          <a:p/>
        </p:txBody>
      </p:sp>
      <p:sp>
        <p:nvSpPr>
          <p:cNvPr id="49" name="Google Shape;49;p4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2_1_1_1_1_1_1">
    <p:bg>
      <p:bgPr>
        <a:solidFill>
          <a:schemeClr val="dk2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31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1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3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4125" y="-13575"/>
            <a:ext cx="9192250" cy="517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2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2"/>
          <p:cNvSpPr txBox="1"/>
          <p:nvPr>
            <p:ph idx="1" type="subTitle"/>
          </p:nvPr>
        </p:nvSpPr>
        <p:spPr>
          <a:xfrm>
            <a:off x="2484300" y="1675013"/>
            <a:ext cx="4175400" cy="11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2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87" name="Google Shape;387;p32"/>
          <p:cNvSpPr txBox="1"/>
          <p:nvPr>
            <p:ph type="ctrTitle"/>
          </p:nvPr>
        </p:nvSpPr>
        <p:spPr>
          <a:xfrm>
            <a:off x="1488450" y="541825"/>
            <a:ext cx="6167100" cy="90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>
                <a:highlight>
                  <a:schemeClr val="dk2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88" name="Google Shape;388;p32"/>
          <p:cNvSpPr txBox="1"/>
          <p:nvPr/>
        </p:nvSpPr>
        <p:spPr>
          <a:xfrm>
            <a:off x="1669875" y="3632439"/>
            <a:ext cx="5845800" cy="5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highlight>
                  <a:schemeClr val="dk2"/>
                </a:highlight>
                <a:latin typeface="M PLUS 1p"/>
                <a:ea typeface="M PLUS 1p"/>
                <a:cs typeface="M PLUS 1p"/>
                <a:sym typeface="M PLUS 1p"/>
              </a:rPr>
              <a:t>CREDITS:</a:t>
            </a:r>
            <a:r>
              <a:rPr lang="en" sz="1200">
                <a:solidFill>
                  <a:schemeClr val="dk1"/>
                </a:solidFill>
                <a:highlight>
                  <a:schemeClr val="dk2"/>
                </a:highlight>
                <a:latin typeface="M PLUS 1p Medium"/>
                <a:ea typeface="M PLUS 1p Medium"/>
                <a:cs typeface="M PLUS 1p Medium"/>
                <a:sym typeface="M PLUS 1p Medium"/>
              </a:rPr>
              <a:t> This presentation template was created by </a:t>
            </a:r>
            <a:r>
              <a:rPr b="1" lang="en" sz="1200">
                <a:solidFill>
                  <a:schemeClr val="dk1"/>
                </a:solidFill>
                <a:highlight>
                  <a:schemeClr val="dk2"/>
                </a:highlight>
                <a:uFill>
                  <a:noFill/>
                </a:uFill>
                <a:latin typeface="M PLUS 1p"/>
                <a:ea typeface="M PLUS 1p"/>
                <a:cs typeface="M PLUS 1p"/>
                <a:sym typeface="M PLUS 1p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highlight>
                  <a:schemeClr val="dk2"/>
                </a:highlight>
                <a:latin typeface="M PLUS 1p Medium"/>
                <a:ea typeface="M PLUS 1p Medium"/>
                <a:cs typeface="M PLUS 1p Medium"/>
                <a:sym typeface="M PLUS 1p Medium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highlight>
                  <a:schemeClr val="dk2"/>
                </a:highlight>
                <a:uFill>
                  <a:noFill/>
                </a:uFill>
                <a:latin typeface="M PLUS 1p"/>
                <a:ea typeface="M PLUS 1p"/>
                <a:cs typeface="M PLUS 1p"/>
                <a:sym typeface="M PLUS 1p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highlight>
                  <a:schemeClr val="dk2"/>
                </a:highlight>
                <a:latin typeface="M PLUS 1p Medium"/>
                <a:ea typeface="M PLUS 1p Medium"/>
                <a:cs typeface="M PLUS 1p Medium"/>
                <a:sym typeface="M PLUS 1p Medium"/>
              </a:rPr>
              <a:t>, and infographics &amp; images by </a:t>
            </a:r>
            <a:r>
              <a:rPr b="1" lang="en" sz="1200">
                <a:solidFill>
                  <a:schemeClr val="dk1"/>
                </a:solidFill>
                <a:highlight>
                  <a:schemeClr val="dk2"/>
                </a:highlight>
                <a:uFill>
                  <a:noFill/>
                </a:uFill>
                <a:latin typeface="M PLUS 1p"/>
                <a:ea typeface="M PLUS 1p"/>
                <a:cs typeface="M PLUS 1p"/>
                <a:sym typeface="M PLUS 1p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highlight>
                <a:schemeClr val="dk2"/>
              </a:highlight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89" name="Google Shape;389;p32"/>
          <p:cNvSpPr/>
          <p:nvPr/>
        </p:nvSpPr>
        <p:spPr>
          <a:xfrm>
            <a:off x="-122351" y="4120291"/>
            <a:ext cx="2055998" cy="892444"/>
          </a:xfrm>
          <a:custGeom>
            <a:rect b="b" l="l" r="r" t="t"/>
            <a:pathLst>
              <a:path extrusionOk="0" h="38102" w="86541">
                <a:moveTo>
                  <a:pt x="64550" y="14877"/>
                </a:moveTo>
                <a:cubicBezTo>
                  <a:pt x="64675" y="15965"/>
                  <a:pt x="64864" y="16990"/>
                  <a:pt x="65010" y="17827"/>
                </a:cubicBezTo>
                <a:cubicBezTo>
                  <a:pt x="65303" y="19333"/>
                  <a:pt x="65512" y="20338"/>
                  <a:pt x="65512" y="20338"/>
                </a:cubicBezTo>
                <a:cubicBezTo>
                  <a:pt x="65512" y="20338"/>
                  <a:pt x="65554" y="20589"/>
                  <a:pt x="65638" y="21007"/>
                </a:cubicBezTo>
                <a:cubicBezTo>
                  <a:pt x="65721" y="21468"/>
                  <a:pt x="65847" y="22095"/>
                  <a:pt x="65973" y="22828"/>
                </a:cubicBezTo>
                <a:cubicBezTo>
                  <a:pt x="66035" y="23142"/>
                  <a:pt x="66119" y="23476"/>
                  <a:pt x="66161" y="23832"/>
                </a:cubicBezTo>
                <a:cubicBezTo>
                  <a:pt x="65973" y="23455"/>
                  <a:pt x="65826" y="23037"/>
                  <a:pt x="65701" y="22660"/>
                </a:cubicBezTo>
                <a:cubicBezTo>
                  <a:pt x="65429" y="22012"/>
                  <a:pt x="65177" y="21468"/>
                  <a:pt x="65010" y="21091"/>
                </a:cubicBezTo>
                <a:cubicBezTo>
                  <a:pt x="64864" y="20735"/>
                  <a:pt x="64759" y="20526"/>
                  <a:pt x="64759" y="20526"/>
                </a:cubicBezTo>
                <a:cubicBezTo>
                  <a:pt x="64759" y="20526"/>
                  <a:pt x="64654" y="20317"/>
                  <a:pt x="64487" y="19940"/>
                </a:cubicBezTo>
                <a:cubicBezTo>
                  <a:pt x="64340" y="19585"/>
                  <a:pt x="64110" y="19061"/>
                  <a:pt x="63838" y="18434"/>
                </a:cubicBezTo>
                <a:cubicBezTo>
                  <a:pt x="64027" y="17346"/>
                  <a:pt x="64257" y="16132"/>
                  <a:pt x="64550" y="14877"/>
                </a:cubicBezTo>
                <a:close/>
                <a:moveTo>
                  <a:pt x="21803" y="14898"/>
                </a:moveTo>
                <a:cubicBezTo>
                  <a:pt x="22096" y="16153"/>
                  <a:pt x="22326" y="17388"/>
                  <a:pt x="22514" y="18455"/>
                </a:cubicBezTo>
                <a:cubicBezTo>
                  <a:pt x="22263" y="19082"/>
                  <a:pt x="22012" y="19605"/>
                  <a:pt x="21866" y="19982"/>
                </a:cubicBezTo>
                <a:cubicBezTo>
                  <a:pt x="21698" y="20338"/>
                  <a:pt x="21594" y="20547"/>
                  <a:pt x="21594" y="20547"/>
                </a:cubicBezTo>
                <a:cubicBezTo>
                  <a:pt x="21594" y="20547"/>
                  <a:pt x="21489" y="20756"/>
                  <a:pt x="21342" y="21133"/>
                </a:cubicBezTo>
                <a:cubicBezTo>
                  <a:pt x="21175" y="21489"/>
                  <a:pt x="20924" y="22033"/>
                  <a:pt x="20652" y="22702"/>
                </a:cubicBezTo>
                <a:cubicBezTo>
                  <a:pt x="20506" y="23037"/>
                  <a:pt x="20338" y="23455"/>
                  <a:pt x="20192" y="23874"/>
                </a:cubicBezTo>
                <a:cubicBezTo>
                  <a:pt x="20234" y="23497"/>
                  <a:pt x="20317" y="23162"/>
                  <a:pt x="20380" y="22849"/>
                </a:cubicBezTo>
                <a:cubicBezTo>
                  <a:pt x="20526" y="22095"/>
                  <a:pt x="20631" y="21468"/>
                  <a:pt x="20715" y="21049"/>
                </a:cubicBezTo>
                <a:cubicBezTo>
                  <a:pt x="20798" y="20610"/>
                  <a:pt x="20840" y="20359"/>
                  <a:pt x="20840" y="20359"/>
                </a:cubicBezTo>
                <a:cubicBezTo>
                  <a:pt x="20840" y="20359"/>
                  <a:pt x="21050" y="19375"/>
                  <a:pt x="21342" y="17848"/>
                </a:cubicBezTo>
                <a:cubicBezTo>
                  <a:pt x="21489" y="17011"/>
                  <a:pt x="21656" y="16007"/>
                  <a:pt x="21803" y="14898"/>
                </a:cubicBezTo>
                <a:close/>
                <a:moveTo>
                  <a:pt x="44861" y="21279"/>
                </a:moveTo>
                <a:cubicBezTo>
                  <a:pt x="44798" y="21928"/>
                  <a:pt x="44777" y="22346"/>
                  <a:pt x="44777" y="22346"/>
                </a:cubicBezTo>
                <a:cubicBezTo>
                  <a:pt x="44777" y="22346"/>
                  <a:pt x="44714" y="22995"/>
                  <a:pt x="44589" y="23999"/>
                </a:cubicBezTo>
                <a:cubicBezTo>
                  <a:pt x="44568" y="24188"/>
                  <a:pt x="44547" y="24397"/>
                  <a:pt x="44505" y="24627"/>
                </a:cubicBezTo>
                <a:cubicBezTo>
                  <a:pt x="44589" y="23414"/>
                  <a:pt x="44714" y="22263"/>
                  <a:pt x="44861" y="21279"/>
                </a:cubicBezTo>
                <a:close/>
                <a:moveTo>
                  <a:pt x="13329" y="25611"/>
                </a:moveTo>
                <a:cubicBezTo>
                  <a:pt x="13329" y="25966"/>
                  <a:pt x="13329" y="26301"/>
                  <a:pt x="13308" y="26615"/>
                </a:cubicBezTo>
                <a:cubicBezTo>
                  <a:pt x="13287" y="26699"/>
                  <a:pt x="13203" y="26824"/>
                  <a:pt x="13099" y="27033"/>
                </a:cubicBezTo>
                <a:cubicBezTo>
                  <a:pt x="13057" y="27117"/>
                  <a:pt x="12994" y="27222"/>
                  <a:pt x="12952" y="27326"/>
                </a:cubicBezTo>
                <a:cubicBezTo>
                  <a:pt x="12973" y="27263"/>
                  <a:pt x="12973" y="27222"/>
                  <a:pt x="12994" y="27138"/>
                </a:cubicBezTo>
                <a:cubicBezTo>
                  <a:pt x="13057" y="27012"/>
                  <a:pt x="13078" y="26824"/>
                  <a:pt x="13119" y="26615"/>
                </a:cubicBezTo>
                <a:cubicBezTo>
                  <a:pt x="13182" y="26406"/>
                  <a:pt x="13224" y="26196"/>
                  <a:pt x="13287" y="25945"/>
                </a:cubicBezTo>
                <a:cubicBezTo>
                  <a:pt x="13308" y="25841"/>
                  <a:pt x="13329" y="25736"/>
                  <a:pt x="13329" y="25611"/>
                </a:cubicBezTo>
                <a:close/>
                <a:moveTo>
                  <a:pt x="51556" y="24271"/>
                </a:moveTo>
                <a:cubicBezTo>
                  <a:pt x="51556" y="24292"/>
                  <a:pt x="51556" y="24313"/>
                  <a:pt x="51577" y="24334"/>
                </a:cubicBezTo>
                <a:cubicBezTo>
                  <a:pt x="51786" y="25590"/>
                  <a:pt x="52121" y="27263"/>
                  <a:pt x="52309" y="28896"/>
                </a:cubicBezTo>
                <a:cubicBezTo>
                  <a:pt x="52330" y="29021"/>
                  <a:pt x="52330" y="29126"/>
                  <a:pt x="52351" y="29251"/>
                </a:cubicBezTo>
                <a:cubicBezTo>
                  <a:pt x="52330" y="29251"/>
                  <a:pt x="51200" y="27975"/>
                  <a:pt x="51242" y="27431"/>
                </a:cubicBezTo>
                <a:cubicBezTo>
                  <a:pt x="51284" y="26301"/>
                  <a:pt x="51389" y="25150"/>
                  <a:pt x="51556" y="24271"/>
                </a:cubicBezTo>
                <a:close/>
                <a:moveTo>
                  <a:pt x="63545" y="20421"/>
                </a:moveTo>
                <a:cubicBezTo>
                  <a:pt x="63650" y="20735"/>
                  <a:pt x="63734" y="20924"/>
                  <a:pt x="63734" y="20924"/>
                </a:cubicBezTo>
                <a:cubicBezTo>
                  <a:pt x="63734" y="20924"/>
                  <a:pt x="63817" y="21133"/>
                  <a:pt x="63943" y="21509"/>
                </a:cubicBezTo>
                <a:cubicBezTo>
                  <a:pt x="64068" y="21907"/>
                  <a:pt x="64278" y="22430"/>
                  <a:pt x="64487" y="23079"/>
                </a:cubicBezTo>
                <a:cubicBezTo>
                  <a:pt x="64905" y="24418"/>
                  <a:pt x="65366" y="26175"/>
                  <a:pt x="65261" y="27870"/>
                </a:cubicBezTo>
                <a:cubicBezTo>
                  <a:pt x="65219" y="28665"/>
                  <a:pt x="65073" y="29440"/>
                  <a:pt x="64905" y="30172"/>
                </a:cubicBezTo>
                <a:cubicBezTo>
                  <a:pt x="64801" y="29481"/>
                  <a:pt x="64759" y="29021"/>
                  <a:pt x="64759" y="29021"/>
                </a:cubicBezTo>
                <a:cubicBezTo>
                  <a:pt x="64759" y="29021"/>
                  <a:pt x="64675" y="28519"/>
                  <a:pt x="64550" y="27787"/>
                </a:cubicBezTo>
                <a:cubicBezTo>
                  <a:pt x="64403" y="27054"/>
                  <a:pt x="64194" y="26092"/>
                  <a:pt x="63985" y="25150"/>
                </a:cubicBezTo>
                <a:cubicBezTo>
                  <a:pt x="63755" y="24209"/>
                  <a:pt x="63524" y="23288"/>
                  <a:pt x="63315" y="22577"/>
                </a:cubicBezTo>
                <a:cubicBezTo>
                  <a:pt x="63336" y="22409"/>
                  <a:pt x="63336" y="22242"/>
                  <a:pt x="63357" y="22095"/>
                </a:cubicBezTo>
                <a:cubicBezTo>
                  <a:pt x="63399" y="21698"/>
                  <a:pt x="63420" y="21489"/>
                  <a:pt x="63420" y="21489"/>
                </a:cubicBezTo>
                <a:cubicBezTo>
                  <a:pt x="63420" y="21489"/>
                  <a:pt x="63441" y="21279"/>
                  <a:pt x="63504" y="20882"/>
                </a:cubicBezTo>
                <a:cubicBezTo>
                  <a:pt x="63524" y="20756"/>
                  <a:pt x="63524" y="20610"/>
                  <a:pt x="63545" y="20421"/>
                </a:cubicBezTo>
                <a:close/>
                <a:moveTo>
                  <a:pt x="22828" y="20463"/>
                </a:moveTo>
                <a:cubicBezTo>
                  <a:pt x="22849" y="20652"/>
                  <a:pt x="22870" y="20819"/>
                  <a:pt x="22870" y="20945"/>
                </a:cubicBezTo>
                <a:cubicBezTo>
                  <a:pt x="22933" y="21342"/>
                  <a:pt x="22954" y="21551"/>
                  <a:pt x="22954" y="21551"/>
                </a:cubicBezTo>
                <a:cubicBezTo>
                  <a:pt x="22954" y="21551"/>
                  <a:pt x="22975" y="21761"/>
                  <a:pt x="23016" y="22137"/>
                </a:cubicBezTo>
                <a:cubicBezTo>
                  <a:pt x="23016" y="22284"/>
                  <a:pt x="23037" y="22451"/>
                  <a:pt x="23058" y="22639"/>
                </a:cubicBezTo>
                <a:cubicBezTo>
                  <a:pt x="22849" y="23351"/>
                  <a:pt x="22619" y="24271"/>
                  <a:pt x="22389" y="25192"/>
                </a:cubicBezTo>
                <a:cubicBezTo>
                  <a:pt x="22117" y="26113"/>
                  <a:pt x="21949" y="27096"/>
                  <a:pt x="21803" y="27828"/>
                </a:cubicBezTo>
                <a:cubicBezTo>
                  <a:pt x="21677" y="28561"/>
                  <a:pt x="21594" y="29042"/>
                  <a:pt x="21594" y="29042"/>
                </a:cubicBezTo>
                <a:cubicBezTo>
                  <a:pt x="21594" y="29042"/>
                  <a:pt x="21510" y="29502"/>
                  <a:pt x="21447" y="30193"/>
                </a:cubicBezTo>
                <a:cubicBezTo>
                  <a:pt x="21259" y="29460"/>
                  <a:pt x="21133" y="28686"/>
                  <a:pt x="21091" y="27891"/>
                </a:cubicBezTo>
                <a:cubicBezTo>
                  <a:pt x="20987" y="26175"/>
                  <a:pt x="21468" y="24418"/>
                  <a:pt x="21886" y="23142"/>
                </a:cubicBezTo>
                <a:cubicBezTo>
                  <a:pt x="22096" y="22493"/>
                  <a:pt x="22305" y="21928"/>
                  <a:pt x="22430" y="21572"/>
                </a:cubicBezTo>
                <a:cubicBezTo>
                  <a:pt x="22556" y="21175"/>
                  <a:pt x="22640" y="20965"/>
                  <a:pt x="22640" y="20965"/>
                </a:cubicBezTo>
                <a:cubicBezTo>
                  <a:pt x="22640" y="20965"/>
                  <a:pt x="22723" y="20777"/>
                  <a:pt x="22828" y="20463"/>
                </a:cubicBezTo>
                <a:close/>
                <a:moveTo>
                  <a:pt x="63232" y="23393"/>
                </a:moveTo>
                <a:cubicBezTo>
                  <a:pt x="63315" y="23978"/>
                  <a:pt x="63357" y="24606"/>
                  <a:pt x="63441" y="25234"/>
                </a:cubicBezTo>
                <a:cubicBezTo>
                  <a:pt x="63524" y="26196"/>
                  <a:pt x="63608" y="27159"/>
                  <a:pt x="63629" y="27891"/>
                </a:cubicBezTo>
                <a:cubicBezTo>
                  <a:pt x="63650" y="28624"/>
                  <a:pt x="63650" y="29105"/>
                  <a:pt x="63650" y="29105"/>
                </a:cubicBezTo>
                <a:lnTo>
                  <a:pt x="63650" y="30297"/>
                </a:lnTo>
                <a:cubicBezTo>
                  <a:pt x="63650" y="30674"/>
                  <a:pt x="63629" y="31072"/>
                  <a:pt x="63629" y="31448"/>
                </a:cubicBezTo>
                <a:cubicBezTo>
                  <a:pt x="63629" y="31448"/>
                  <a:pt x="62290" y="27996"/>
                  <a:pt x="63211" y="23686"/>
                </a:cubicBezTo>
                <a:cubicBezTo>
                  <a:pt x="63232" y="23581"/>
                  <a:pt x="63211" y="23497"/>
                  <a:pt x="63232" y="23393"/>
                </a:cubicBezTo>
                <a:close/>
                <a:moveTo>
                  <a:pt x="23121" y="23434"/>
                </a:moveTo>
                <a:cubicBezTo>
                  <a:pt x="23121" y="23497"/>
                  <a:pt x="23121" y="23602"/>
                  <a:pt x="23142" y="23706"/>
                </a:cubicBezTo>
                <a:cubicBezTo>
                  <a:pt x="23226" y="25004"/>
                  <a:pt x="23330" y="26740"/>
                  <a:pt x="23288" y="28477"/>
                </a:cubicBezTo>
                <a:cubicBezTo>
                  <a:pt x="23247" y="30381"/>
                  <a:pt x="22723" y="31720"/>
                  <a:pt x="22723" y="31720"/>
                </a:cubicBezTo>
                <a:cubicBezTo>
                  <a:pt x="22702" y="31197"/>
                  <a:pt x="22702" y="30716"/>
                  <a:pt x="22702" y="30339"/>
                </a:cubicBezTo>
                <a:lnTo>
                  <a:pt x="22702" y="29126"/>
                </a:lnTo>
                <a:cubicBezTo>
                  <a:pt x="22702" y="29126"/>
                  <a:pt x="22723" y="28624"/>
                  <a:pt x="22723" y="27933"/>
                </a:cubicBezTo>
                <a:cubicBezTo>
                  <a:pt x="22744" y="27201"/>
                  <a:pt x="22807" y="26217"/>
                  <a:pt x="22912" y="25255"/>
                </a:cubicBezTo>
                <a:cubicBezTo>
                  <a:pt x="22954" y="24627"/>
                  <a:pt x="23037" y="23978"/>
                  <a:pt x="23121" y="23434"/>
                </a:cubicBezTo>
                <a:close/>
                <a:moveTo>
                  <a:pt x="72291" y="27745"/>
                </a:moveTo>
                <a:cubicBezTo>
                  <a:pt x="72333" y="27870"/>
                  <a:pt x="72396" y="27996"/>
                  <a:pt x="72480" y="28163"/>
                </a:cubicBezTo>
                <a:cubicBezTo>
                  <a:pt x="72584" y="28393"/>
                  <a:pt x="72689" y="28624"/>
                  <a:pt x="72815" y="28916"/>
                </a:cubicBezTo>
                <a:cubicBezTo>
                  <a:pt x="73045" y="29440"/>
                  <a:pt x="74635" y="33394"/>
                  <a:pt x="74593" y="33603"/>
                </a:cubicBezTo>
                <a:cubicBezTo>
                  <a:pt x="74593" y="33603"/>
                  <a:pt x="71664" y="32453"/>
                  <a:pt x="72291" y="27787"/>
                </a:cubicBezTo>
                <a:lnTo>
                  <a:pt x="72291" y="27745"/>
                </a:lnTo>
                <a:close/>
                <a:moveTo>
                  <a:pt x="41471" y="0"/>
                </a:moveTo>
                <a:cubicBezTo>
                  <a:pt x="41471" y="0"/>
                  <a:pt x="41659" y="1047"/>
                  <a:pt x="41889" y="2615"/>
                </a:cubicBezTo>
                <a:cubicBezTo>
                  <a:pt x="42141" y="4185"/>
                  <a:pt x="42392" y="6298"/>
                  <a:pt x="42580" y="8390"/>
                </a:cubicBezTo>
                <a:cubicBezTo>
                  <a:pt x="42664" y="9437"/>
                  <a:pt x="42705" y="10504"/>
                  <a:pt x="42768" y="11466"/>
                </a:cubicBezTo>
                <a:cubicBezTo>
                  <a:pt x="42789" y="12470"/>
                  <a:pt x="42789" y="13391"/>
                  <a:pt x="42768" y="14165"/>
                </a:cubicBezTo>
                <a:cubicBezTo>
                  <a:pt x="42768" y="14563"/>
                  <a:pt x="42726" y="14919"/>
                  <a:pt x="42705" y="15232"/>
                </a:cubicBezTo>
                <a:cubicBezTo>
                  <a:pt x="42685" y="15546"/>
                  <a:pt x="42685" y="15839"/>
                  <a:pt x="42664" y="16069"/>
                </a:cubicBezTo>
                <a:cubicBezTo>
                  <a:pt x="42622" y="16530"/>
                  <a:pt x="42601" y="16781"/>
                  <a:pt x="42601" y="16781"/>
                </a:cubicBezTo>
                <a:cubicBezTo>
                  <a:pt x="42601" y="16781"/>
                  <a:pt x="42580" y="17053"/>
                  <a:pt x="42517" y="17492"/>
                </a:cubicBezTo>
                <a:cubicBezTo>
                  <a:pt x="42475" y="17932"/>
                  <a:pt x="42392" y="18580"/>
                  <a:pt x="42287" y="19375"/>
                </a:cubicBezTo>
                <a:cubicBezTo>
                  <a:pt x="42078" y="20945"/>
                  <a:pt x="41743" y="23037"/>
                  <a:pt x="41534" y="25213"/>
                </a:cubicBezTo>
                <a:cubicBezTo>
                  <a:pt x="41450" y="26155"/>
                  <a:pt x="41366" y="27117"/>
                  <a:pt x="41366" y="28038"/>
                </a:cubicBezTo>
                <a:cubicBezTo>
                  <a:pt x="41366" y="28038"/>
                  <a:pt x="40529" y="26510"/>
                  <a:pt x="40467" y="25673"/>
                </a:cubicBezTo>
                <a:cubicBezTo>
                  <a:pt x="40278" y="23811"/>
                  <a:pt x="40257" y="21991"/>
                  <a:pt x="40320" y="20610"/>
                </a:cubicBezTo>
                <a:cubicBezTo>
                  <a:pt x="40362" y="20254"/>
                  <a:pt x="40362" y="19940"/>
                  <a:pt x="40383" y="19668"/>
                </a:cubicBezTo>
                <a:cubicBezTo>
                  <a:pt x="40404" y="19375"/>
                  <a:pt x="40425" y="19145"/>
                  <a:pt x="40425" y="18936"/>
                </a:cubicBezTo>
                <a:lnTo>
                  <a:pt x="40508" y="18308"/>
                </a:lnTo>
                <a:cubicBezTo>
                  <a:pt x="40508" y="18308"/>
                  <a:pt x="40613" y="17388"/>
                  <a:pt x="40801" y="15965"/>
                </a:cubicBezTo>
                <a:cubicBezTo>
                  <a:pt x="40990" y="14584"/>
                  <a:pt x="41304" y="12701"/>
                  <a:pt x="41471" y="10818"/>
                </a:cubicBezTo>
                <a:cubicBezTo>
                  <a:pt x="41680" y="8934"/>
                  <a:pt x="41743" y="7030"/>
                  <a:pt x="41617" y="5608"/>
                </a:cubicBezTo>
                <a:cubicBezTo>
                  <a:pt x="41534" y="4917"/>
                  <a:pt x="41471" y="4310"/>
                  <a:pt x="41408" y="3913"/>
                </a:cubicBezTo>
                <a:cubicBezTo>
                  <a:pt x="41325" y="3495"/>
                  <a:pt x="41304" y="3286"/>
                  <a:pt x="41304" y="3285"/>
                </a:cubicBezTo>
                <a:lnTo>
                  <a:pt x="41304" y="3285"/>
                </a:lnTo>
                <a:cubicBezTo>
                  <a:pt x="41304" y="3286"/>
                  <a:pt x="41325" y="3516"/>
                  <a:pt x="41345" y="3934"/>
                </a:cubicBezTo>
                <a:cubicBezTo>
                  <a:pt x="41408" y="4352"/>
                  <a:pt x="41429" y="4938"/>
                  <a:pt x="41429" y="5649"/>
                </a:cubicBezTo>
                <a:cubicBezTo>
                  <a:pt x="41450" y="7051"/>
                  <a:pt x="41241" y="8913"/>
                  <a:pt x="40906" y="10776"/>
                </a:cubicBezTo>
                <a:cubicBezTo>
                  <a:pt x="40571" y="12617"/>
                  <a:pt x="40153" y="14458"/>
                  <a:pt x="39839" y="15839"/>
                </a:cubicBezTo>
                <a:cubicBezTo>
                  <a:pt x="39525" y="17220"/>
                  <a:pt x="39358" y="18162"/>
                  <a:pt x="39358" y="18162"/>
                </a:cubicBezTo>
                <a:cubicBezTo>
                  <a:pt x="39358" y="18162"/>
                  <a:pt x="39316" y="18413"/>
                  <a:pt x="39232" y="18831"/>
                </a:cubicBezTo>
                <a:cubicBezTo>
                  <a:pt x="39211" y="19041"/>
                  <a:pt x="39148" y="19271"/>
                  <a:pt x="39107" y="19585"/>
                </a:cubicBezTo>
                <a:cubicBezTo>
                  <a:pt x="39044" y="19877"/>
                  <a:pt x="39002" y="20191"/>
                  <a:pt x="38960" y="20547"/>
                </a:cubicBezTo>
                <a:cubicBezTo>
                  <a:pt x="38751" y="21991"/>
                  <a:pt x="38688" y="23916"/>
                  <a:pt x="38709" y="25841"/>
                </a:cubicBezTo>
                <a:cubicBezTo>
                  <a:pt x="38730" y="26782"/>
                  <a:pt x="38793" y="27682"/>
                  <a:pt x="38835" y="28582"/>
                </a:cubicBezTo>
                <a:cubicBezTo>
                  <a:pt x="38835" y="28582"/>
                  <a:pt x="37956" y="25841"/>
                  <a:pt x="37977" y="24795"/>
                </a:cubicBezTo>
                <a:cubicBezTo>
                  <a:pt x="37977" y="24271"/>
                  <a:pt x="37998" y="23853"/>
                  <a:pt x="37998" y="23539"/>
                </a:cubicBezTo>
                <a:cubicBezTo>
                  <a:pt x="37998" y="23225"/>
                  <a:pt x="38019" y="23058"/>
                  <a:pt x="38019" y="23058"/>
                </a:cubicBezTo>
                <a:cubicBezTo>
                  <a:pt x="38019" y="23058"/>
                  <a:pt x="38019" y="22870"/>
                  <a:pt x="38060" y="22598"/>
                </a:cubicBezTo>
                <a:cubicBezTo>
                  <a:pt x="38081" y="22284"/>
                  <a:pt x="38081" y="21865"/>
                  <a:pt x="38123" y="21342"/>
                </a:cubicBezTo>
                <a:cubicBezTo>
                  <a:pt x="38207" y="20296"/>
                  <a:pt x="38374" y="18894"/>
                  <a:pt x="38584" y="17534"/>
                </a:cubicBezTo>
                <a:cubicBezTo>
                  <a:pt x="38793" y="16153"/>
                  <a:pt x="39065" y="14793"/>
                  <a:pt x="39316" y="13768"/>
                </a:cubicBezTo>
                <a:cubicBezTo>
                  <a:pt x="39420" y="13245"/>
                  <a:pt x="39546" y="12826"/>
                  <a:pt x="39630" y="12554"/>
                </a:cubicBezTo>
                <a:cubicBezTo>
                  <a:pt x="39692" y="12261"/>
                  <a:pt x="39755" y="12073"/>
                  <a:pt x="39755" y="12073"/>
                </a:cubicBezTo>
                <a:lnTo>
                  <a:pt x="39755" y="12073"/>
                </a:lnTo>
                <a:cubicBezTo>
                  <a:pt x="39755" y="12073"/>
                  <a:pt x="39692" y="12241"/>
                  <a:pt x="39588" y="12512"/>
                </a:cubicBezTo>
                <a:cubicBezTo>
                  <a:pt x="39483" y="12805"/>
                  <a:pt x="39337" y="13224"/>
                  <a:pt x="39169" y="13726"/>
                </a:cubicBezTo>
                <a:cubicBezTo>
                  <a:pt x="38835" y="14709"/>
                  <a:pt x="38416" y="16069"/>
                  <a:pt x="38060" y="17429"/>
                </a:cubicBezTo>
                <a:cubicBezTo>
                  <a:pt x="37956" y="17827"/>
                  <a:pt x="37872" y="18204"/>
                  <a:pt x="37767" y="18580"/>
                </a:cubicBezTo>
                <a:cubicBezTo>
                  <a:pt x="37809" y="18245"/>
                  <a:pt x="37893" y="17848"/>
                  <a:pt x="37956" y="17408"/>
                </a:cubicBezTo>
                <a:cubicBezTo>
                  <a:pt x="38019" y="16739"/>
                  <a:pt x="38123" y="15923"/>
                  <a:pt x="38123" y="15023"/>
                </a:cubicBezTo>
                <a:cubicBezTo>
                  <a:pt x="38123" y="14165"/>
                  <a:pt x="38081" y="13224"/>
                  <a:pt x="37998" y="12345"/>
                </a:cubicBezTo>
                <a:cubicBezTo>
                  <a:pt x="37809" y="10504"/>
                  <a:pt x="37600" y="8725"/>
                  <a:pt x="37600" y="7365"/>
                </a:cubicBezTo>
                <a:cubicBezTo>
                  <a:pt x="37600" y="6696"/>
                  <a:pt x="37663" y="6110"/>
                  <a:pt x="37684" y="5712"/>
                </a:cubicBezTo>
                <a:cubicBezTo>
                  <a:pt x="37747" y="5336"/>
                  <a:pt x="37767" y="5085"/>
                  <a:pt x="37767" y="5084"/>
                </a:cubicBezTo>
                <a:lnTo>
                  <a:pt x="37767" y="5084"/>
                </a:lnTo>
                <a:cubicBezTo>
                  <a:pt x="37767" y="5085"/>
                  <a:pt x="37705" y="5336"/>
                  <a:pt x="37642" y="5691"/>
                </a:cubicBezTo>
                <a:cubicBezTo>
                  <a:pt x="37558" y="6089"/>
                  <a:pt x="37475" y="6654"/>
                  <a:pt x="37433" y="7344"/>
                </a:cubicBezTo>
                <a:cubicBezTo>
                  <a:pt x="37328" y="8704"/>
                  <a:pt x="37391" y="10566"/>
                  <a:pt x="37433" y="12366"/>
                </a:cubicBezTo>
                <a:cubicBezTo>
                  <a:pt x="37454" y="13287"/>
                  <a:pt x="37433" y="14165"/>
                  <a:pt x="37349" y="15002"/>
                </a:cubicBezTo>
                <a:cubicBezTo>
                  <a:pt x="37265" y="15839"/>
                  <a:pt x="37140" y="16592"/>
                  <a:pt x="37014" y="17262"/>
                </a:cubicBezTo>
                <a:cubicBezTo>
                  <a:pt x="36868" y="17911"/>
                  <a:pt x="36721" y="18455"/>
                  <a:pt x="36638" y="18852"/>
                </a:cubicBezTo>
                <a:cubicBezTo>
                  <a:pt x="36533" y="19250"/>
                  <a:pt x="36491" y="19459"/>
                  <a:pt x="36491" y="19459"/>
                </a:cubicBezTo>
                <a:cubicBezTo>
                  <a:pt x="36491" y="19459"/>
                  <a:pt x="36428" y="19668"/>
                  <a:pt x="36324" y="20045"/>
                </a:cubicBezTo>
                <a:cubicBezTo>
                  <a:pt x="36219" y="20442"/>
                  <a:pt x="36073" y="20986"/>
                  <a:pt x="35905" y="21656"/>
                </a:cubicBezTo>
                <a:cubicBezTo>
                  <a:pt x="35759" y="22326"/>
                  <a:pt x="35550" y="23121"/>
                  <a:pt x="35382" y="23978"/>
                </a:cubicBezTo>
                <a:cubicBezTo>
                  <a:pt x="35236" y="24836"/>
                  <a:pt x="35131" y="25778"/>
                  <a:pt x="35047" y="26699"/>
                </a:cubicBezTo>
                <a:cubicBezTo>
                  <a:pt x="34964" y="27619"/>
                  <a:pt x="34713" y="30925"/>
                  <a:pt x="34922" y="32704"/>
                </a:cubicBezTo>
                <a:cubicBezTo>
                  <a:pt x="34922" y="32704"/>
                  <a:pt x="34210" y="27640"/>
                  <a:pt x="34545" y="24836"/>
                </a:cubicBezTo>
                <a:cubicBezTo>
                  <a:pt x="34713" y="23581"/>
                  <a:pt x="35173" y="20714"/>
                  <a:pt x="35466" y="18559"/>
                </a:cubicBezTo>
                <a:cubicBezTo>
                  <a:pt x="35696" y="17701"/>
                  <a:pt x="35968" y="16781"/>
                  <a:pt x="36177" y="15839"/>
                </a:cubicBezTo>
                <a:cubicBezTo>
                  <a:pt x="36345" y="14981"/>
                  <a:pt x="36533" y="14144"/>
                  <a:pt x="36659" y="13328"/>
                </a:cubicBezTo>
                <a:cubicBezTo>
                  <a:pt x="36721" y="12931"/>
                  <a:pt x="36805" y="12554"/>
                  <a:pt x="36826" y="12178"/>
                </a:cubicBezTo>
                <a:cubicBezTo>
                  <a:pt x="36847" y="11822"/>
                  <a:pt x="36910" y="11445"/>
                  <a:pt x="36931" y="11131"/>
                </a:cubicBezTo>
                <a:cubicBezTo>
                  <a:pt x="36951" y="10985"/>
                  <a:pt x="36951" y="10818"/>
                  <a:pt x="36972" y="10671"/>
                </a:cubicBezTo>
                <a:lnTo>
                  <a:pt x="36972" y="10253"/>
                </a:lnTo>
                <a:lnTo>
                  <a:pt x="36972" y="9562"/>
                </a:lnTo>
                <a:lnTo>
                  <a:pt x="36972" y="8955"/>
                </a:lnTo>
                <a:cubicBezTo>
                  <a:pt x="36972" y="8955"/>
                  <a:pt x="36951" y="9165"/>
                  <a:pt x="36931" y="9562"/>
                </a:cubicBezTo>
                <a:cubicBezTo>
                  <a:pt x="36910" y="9750"/>
                  <a:pt x="36868" y="9981"/>
                  <a:pt x="36868" y="10253"/>
                </a:cubicBezTo>
                <a:cubicBezTo>
                  <a:pt x="36868" y="10378"/>
                  <a:pt x="36847" y="10504"/>
                  <a:pt x="36826" y="10671"/>
                </a:cubicBezTo>
                <a:cubicBezTo>
                  <a:pt x="36805" y="10818"/>
                  <a:pt x="36763" y="10943"/>
                  <a:pt x="36742" y="11131"/>
                </a:cubicBezTo>
                <a:cubicBezTo>
                  <a:pt x="36700" y="11445"/>
                  <a:pt x="36638" y="11780"/>
                  <a:pt x="36554" y="12157"/>
                </a:cubicBezTo>
                <a:cubicBezTo>
                  <a:pt x="36512" y="12512"/>
                  <a:pt x="36407" y="12889"/>
                  <a:pt x="36303" y="13287"/>
                </a:cubicBezTo>
                <a:cubicBezTo>
                  <a:pt x="36135" y="14061"/>
                  <a:pt x="35863" y="14877"/>
                  <a:pt x="35612" y="15714"/>
                </a:cubicBezTo>
                <a:lnTo>
                  <a:pt x="35382" y="16425"/>
                </a:lnTo>
                <a:cubicBezTo>
                  <a:pt x="35361" y="16069"/>
                  <a:pt x="35340" y="15714"/>
                  <a:pt x="35299" y="15379"/>
                </a:cubicBezTo>
                <a:cubicBezTo>
                  <a:pt x="35152" y="13663"/>
                  <a:pt x="34922" y="11989"/>
                  <a:pt x="34734" y="10734"/>
                </a:cubicBezTo>
                <a:cubicBezTo>
                  <a:pt x="34524" y="9479"/>
                  <a:pt x="34399" y="8642"/>
                  <a:pt x="34399" y="8641"/>
                </a:cubicBezTo>
                <a:lnTo>
                  <a:pt x="34399" y="8641"/>
                </a:lnTo>
                <a:cubicBezTo>
                  <a:pt x="34399" y="8642"/>
                  <a:pt x="34462" y="9479"/>
                  <a:pt x="34545" y="10776"/>
                </a:cubicBezTo>
                <a:cubicBezTo>
                  <a:pt x="34650" y="12031"/>
                  <a:pt x="34754" y="13726"/>
                  <a:pt x="34754" y="15400"/>
                </a:cubicBezTo>
                <a:cubicBezTo>
                  <a:pt x="34754" y="16488"/>
                  <a:pt x="34713" y="17597"/>
                  <a:pt x="34629" y="18559"/>
                </a:cubicBezTo>
                <a:cubicBezTo>
                  <a:pt x="34420" y="19145"/>
                  <a:pt x="34210" y="19689"/>
                  <a:pt x="34001" y="20191"/>
                </a:cubicBezTo>
                <a:cubicBezTo>
                  <a:pt x="33520" y="21384"/>
                  <a:pt x="33206" y="22200"/>
                  <a:pt x="33206" y="22200"/>
                </a:cubicBezTo>
                <a:cubicBezTo>
                  <a:pt x="33206" y="22200"/>
                  <a:pt x="32892" y="23016"/>
                  <a:pt x="32432" y="24230"/>
                </a:cubicBezTo>
                <a:cubicBezTo>
                  <a:pt x="32327" y="24522"/>
                  <a:pt x="32223" y="24836"/>
                  <a:pt x="32097" y="25150"/>
                </a:cubicBezTo>
                <a:cubicBezTo>
                  <a:pt x="32118" y="25004"/>
                  <a:pt x="32139" y="24899"/>
                  <a:pt x="32139" y="24899"/>
                </a:cubicBezTo>
                <a:cubicBezTo>
                  <a:pt x="32139" y="24899"/>
                  <a:pt x="32139" y="24836"/>
                  <a:pt x="32160" y="24732"/>
                </a:cubicBezTo>
                <a:cubicBezTo>
                  <a:pt x="32202" y="24627"/>
                  <a:pt x="32202" y="24502"/>
                  <a:pt x="32223" y="24313"/>
                </a:cubicBezTo>
                <a:cubicBezTo>
                  <a:pt x="32244" y="24125"/>
                  <a:pt x="32265" y="23916"/>
                  <a:pt x="32306" y="23665"/>
                </a:cubicBezTo>
                <a:cubicBezTo>
                  <a:pt x="32327" y="23393"/>
                  <a:pt x="32327" y="23121"/>
                  <a:pt x="32348" y="22828"/>
                </a:cubicBezTo>
                <a:cubicBezTo>
                  <a:pt x="32411" y="21593"/>
                  <a:pt x="32348" y="19919"/>
                  <a:pt x="32118" y="18329"/>
                </a:cubicBezTo>
                <a:cubicBezTo>
                  <a:pt x="31909" y="16697"/>
                  <a:pt x="31532" y="15107"/>
                  <a:pt x="31260" y="13935"/>
                </a:cubicBezTo>
                <a:cubicBezTo>
                  <a:pt x="31093" y="13328"/>
                  <a:pt x="30988" y="12868"/>
                  <a:pt x="30884" y="12512"/>
                </a:cubicBezTo>
                <a:cubicBezTo>
                  <a:pt x="30779" y="12178"/>
                  <a:pt x="30737" y="11968"/>
                  <a:pt x="30737" y="11968"/>
                </a:cubicBezTo>
                <a:lnTo>
                  <a:pt x="30737" y="11968"/>
                </a:lnTo>
                <a:cubicBezTo>
                  <a:pt x="30737" y="11968"/>
                  <a:pt x="30758" y="12178"/>
                  <a:pt x="30842" y="12512"/>
                </a:cubicBezTo>
                <a:cubicBezTo>
                  <a:pt x="30905" y="12868"/>
                  <a:pt x="30988" y="13349"/>
                  <a:pt x="31072" y="13956"/>
                </a:cubicBezTo>
                <a:cubicBezTo>
                  <a:pt x="31260" y="15170"/>
                  <a:pt x="31469" y="16760"/>
                  <a:pt x="31532" y="18371"/>
                </a:cubicBezTo>
                <a:cubicBezTo>
                  <a:pt x="31616" y="19982"/>
                  <a:pt x="31532" y="21593"/>
                  <a:pt x="31386" y="22765"/>
                </a:cubicBezTo>
                <a:cubicBezTo>
                  <a:pt x="31323" y="23058"/>
                  <a:pt x="31302" y="23351"/>
                  <a:pt x="31281" y="23581"/>
                </a:cubicBezTo>
                <a:cubicBezTo>
                  <a:pt x="31218" y="23811"/>
                  <a:pt x="31197" y="24020"/>
                  <a:pt x="31177" y="24188"/>
                </a:cubicBezTo>
                <a:cubicBezTo>
                  <a:pt x="31156" y="24334"/>
                  <a:pt x="31114" y="24502"/>
                  <a:pt x="31093" y="24585"/>
                </a:cubicBezTo>
                <a:cubicBezTo>
                  <a:pt x="31072" y="24648"/>
                  <a:pt x="31072" y="24711"/>
                  <a:pt x="31072" y="24711"/>
                </a:cubicBezTo>
                <a:cubicBezTo>
                  <a:pt x="31072" y="24711"/>
                  <a:pt x="31009" y="24899"/>
                  <a:pt x="30946" y="25234"/>
                </a:cubicBezTo>
                <a:cubicBezTo>
                  <a:pt x="30905" y="25339"/>
                  <a:pt x="30884" y="25464"/>
                  <a:pt x="30842" y="25631"/>
                </a:cubicBezTo>
                <a:lnTo>
                  <a:pt x="30674" y="20212"/>
                </a:lnTo>
                <a:lnTo>
                  <a:pt x="29817" y="28205"/>
                </a:lnTo>
                <a:cubicBezTo>
                  <a:pt x="29796" y="28268"/>
                  <a:pt x="29754" y="28352"/>
                  <a:pt x="29712" y="28393"/>
                </a:cubicBezTo>
                <a:cubicBezTo>
                  <a:pt x="29377" y="29021"/>
                  <a:pt x="28959" y="29712"/>
                  <a:pt x="28498" y="30381"/>
                </a:cubicBezTo>
                <a:cubicBezTo>
                  <a:pt x="28436" y="30486"/>
                  <a:pt x="28373" y="30590"/>
                  <a:pt x="28289" y="30695"/>
                </a:cubicBezTo>
                <a:cubicBezTo>
                  <a:pt x="28268" y="29356"/>
                  <a:pt x="28247" y="27996"/>
                  <a:pt x="28289" y="27012"/>
                </a:cubicBezTo>
                <a:cubicBezTo>
                  <a:pt x="28289" y="26489"/>
                  <a:pt x="28331" y="26071"/>
                  <a:pt x="28352" y="25778"/>
                </a:cubicBezTo>
                <a:cubicBezTo>
                  <a:pt x="28352" y="25485"/>
                  <a:pt x="28373" y="25318"/>
                  <a:pt x="28373" y="25318"/>
                </a:cubicBezTo>
                <a:cubicBezTo>
                  <a:pt x="28373" y="25318"/>
                  <a:pt x="28373" y="25129"/>
                  <a:pt x="28394" y="24836"/>
                </a:cubicBezTo>
                <a:cubicBezTo>
                  <a:pt x="28436" y="24543"/>
                  <a:pt x="28436" y="24104"/>
                  <a:pt x="28477" y="23602"/>
                </a:cubicBezTo>
                <a:cubicBezTo>
                  <a:pt x="28561" y="22598"/>
                  <a:pt x="28687" y="21237"/>
                  <a:pt x="28875" y="19877"/>
                </a:cubicBezTo>
                <a:cubicBezTo>
                  <a:pt x="29063" y="18517"/>
                  <a:pt x="29293" y="17157"/>
                  <a:pt x="29503" y="16132"/>
                </a:cubicBezTo>
                <a:cubicBezTo>
                  <a:pt x="29607" y="15630"/>
                  <a:pt x="29691" y="15211"/>
                  <a:pt x="29754" y="14898"/>
                </a:cubicBezTo>
                <a:cubicBezTo>
                  <a:pt x="29816" y="14605"/>
                  <a:pt x="29858" y="14438"/>
                  <a:pt x="29858" y="14437"/>
                </a:cubicBezTo>
                <a:lnTo>
                  <a:pt x="29858" y="14437"/>
                </a:lnTo>
                <a:cubicBezTo>
                  <a:pt x="29858" y="14438"/>
                  <a:pt x="29816" y="14584"/>
                  <a:pt x="29712" y="14877"/>
                </a:cubicBezTo>
                <a:cubicBezTo>
                  <a:pt x="29628" y="15170"/>
                  <a:pt x="29482" y="15588"/>
                  <a:pt x="29335" y="16069"/>
                </a:cubicBezTo>
                <a:cubicBezTo>
                  <a:pt x="29021" y="17074"/>
                  <a:pt x="28666" y="18413"/>
                  <a:pt x="28352" y="19731"/>
                </a:cubicBezTo>
                <a:cubicBezTo>
                  <a:pt x="28038" y="21091"/>
                  <a:pt x="27745" y="22430"/>
                  <a:pt x="27557" y="23476"/>
                </a:cubicBezTo>
                <a:cubicBezTo>
                  <a:pt x="27452" y="23999"/>
                  <a:pt x="27410" y="24418"/>
                  <a:pt x="27348" y="24711"/>
                </a:cubicBezTo>
                <a:cubicBezTo>
                  <a:pt x="27306" y="25004"/>
                  <a:pt x="27285" y="25171"/>
                  <a:pt x="27285" y="25171"/>
                </a:cubicBezTo>
                <a:cubicBezTo>
                  <a:pt x="27285" y="25171"/>
                  <a:pt x="27243" y="25359"/>
                  <a:pt x="27201" y="25652"/>
                </a:cubicBezTo>
                <a:cubicBezTo>
                  <a:pt x="27138" y="25966"/>
                  <a:pt x="27096" y="26385"/>
                  <a:pt x="27013" y="26908"/>
                </a:cubicBezTo>
                <a:cubicBezTo>
                  <a:pt x="26887" y="27954"/>
                  <a:pt x="25569" y="31281"/>
                  <a:pt x="25569" y="31281"/>
                </a:cubicBezTo>
                <a:cubicBezTo>
                  <a:pt x="25611" y="31072"/>
                  <a:pt x="26050" y="27515"/>
                  <a:pt x="26197" y="26322"/>
                </a:cubicBezTo>
                <a:cubicBezTo>
                  <a:pt x="26364" y="25150"/>
                  <a:pt x="26448" y="24334"/>
                  <a:pt x="26448" y="24334"/>
                </a:cubicBezTo>
                <a:cubicBezTo>
                  <a:pt x="26448" y="24334"/>
                  <a:pt x="26511" y="23560"/>
                  <a:pt x="26615" y="22346"/>
                </a:cubicBezTo>
                <a:cubicBezTo>
                  <a:pt x="26720" y="21154"/>
                  <a:pt x="26804" y="19564"/>
                  <a:pt x="26783" y="17952"/>
                </a:cubicBezTo>
                <a:cubicBezTo>
                  <a:pt x="26783" y="16362"/>
                  <a:pt x="26615" y="14772"/>
                  <a:pt x="26448" y="13600"/>
                </a:cubicBezTo>
                <a:cubicBezTo>
                  <a:pt x="26385" y="13307"/>
                  <a:pt x="26343" y="13015"/>
                  <a:pt x="26301" y="12784"/>
                </a:cubicBezTo>
                <a:cubicBezTo>
                  <a:pt x="26260" y="12554"/>
                  <a:pt x="26197" y="12345"/>
                  <a:pt x="26176" y="12178"/>
                </a:cubicBezTo>
                <a:cubicBezTo>
                  <a:pt x="26092" y="11843"/>
                  <a:pt x="26071" y="11655"/>
                  <a:pt x="26071" y="11654"/>
                </a:cubicBezTo>
                <a:lnTo>
                  <a:pt x="26071" y="11654"/>
                </a:lnTo>
                <a:cubicBezTo>
                  <a:pt x="26071" y="11655"/>
                  <a:pt x="26092" y="11864"/>
                  <a:pt x="26155" y="12198"/>
                </a:cubicBezTo>
                <a:cubicBezTo>
                  <a:pt x="26176" y="12387"/>
                  <a:pt x="26197" y="12596"/>
                  <a:pt x="26239" y="12826"/>
                </a:cubicBezTo>
                <a:cubicBezTo>
                  <a:pt x="26260" y="13077"/>
                  <a:pt x="26260" y="13349"/>
                  <a:pt x="26280" y="13642"/>
                </a:cubicBezTo>
                <a:cubicBezTo>
                  <a:pt x="26364" y="14814"/>
                  <a:pt x="26364" y="16383"/>
                  <a:pt x="26239" y="17952"/>
                </a:cubicBezTo>
                <a:cubicBezTo>
                  <a:pt x="26092" y="19522"/>
                  <a:pt x="25883" y="21070"/>
                  <a:pt x="25674" y="22242"/>
                </a:cubicBezTo>
                <a:cubicBezTo>
                  <a:pt x="25464" y="23393"/>
                  <a:pt x="25318" y="24188"/>
                  <a:pt x="25318" y="24188"/>
                </a:cubicBezTo>
                <a:cubicBezTo>
                  <a:pt x="25318" y="24188"/>
                  <a:pt x="25151" y="24962"/>
                  <a:pt x="24920" y="26113"/>
                </a:cubicBezTo>
                <a:cubicBezTo>
                  <a:pt x="24899" y="26217"/>
                  <a:pt x="24879" y="26364"/>
                  <a:pt x="24837" y="26489"/>
                </a:cubicBezTo>
                <a:cubicBezTo>
                  <a:pt x="24732" y="25422"/>
                  <a:pt x="24607" y="24439"/>
                  <a:pt x="24481" y="23602"/>
                </a:cubicBezTo>
                <a:cubicBezTo>
                  <a:pt x="24397" y="22953"/>
                  <a:pt x="24272" y="22409"/>
                  <a:pt x="24209" y="22012"/>
                </a:cubicBezTo>
                <a:cubicBezTo>
                  <a:pt x="24146" y="21614"/>
                  <a:pt x="24104" y="21405"/>
                  <a:pt x="24104" y="21405"/>
                </a:cubicBezTo>
                <a:cubicBezTo>
                  <a:pt x="24104" y="21405"/>
                  <a:pt x="24063" y="21196"/>
                  <a:pt x="23979" y="20819"/>
                </a:cubicBezTo>
                <a:cubicBezTo>
                  <a:pt x="23895" y="20421"/>
                  <a:pt x="23791" y="19877"/>
                  <a:pt x="23644" y="19250"/>
                </a:cubicBezTo>
                <a:cubicBezTo>
                  <a:pt x="23581" y="19061"/>
                  <a:pt x="23560" y="18873"/>
                  <a:pt x="23519" y="18664"/>
                </a:cubicBezTo>
                <a:cubicBezTo>
                  <a:pt x="23937" y="17325"/>
                  <a:pt x="24397" y="15546"/>
                  <a:pt x="24669" y="13747"/>
                </a:cubicBezTo>
                <a:cubicBezTo>
                  <a:pt x="24941" y="11885"/>
                  <a:pt x="25046" y="10002"/>
                  <a:pt x="25025" y="8621"/>
                </a:cubicBezTo>
                <a:cubicBezTo>
                  <a:pt x="25025" y="7909"/>
                  <a:pt x="25004" y="7344"/>
                  <a:pt x="24983" y="6926"/>
                </a:cubicBezTo>
                <a:cubicBezTo>
                  <a:pt x="24941" y="6507"/>
                  <a:pt x="24920" y="6298"/>
                  <a:pt x="24920" y="6298"/>
                </a:cubicBezTo>
                <a:lnTo>
                  <a:pt x="24920" y="6947"/>
                </a:lnTo>
                <a:cubicBezTo>
                  <a:pt x="24920" y="7365"/>
                  <a:pt x="24899" y="7951"/>
                  <a:pt x="24837" y="8621"/>
                </a:cubicBezTo>
                <a:cubicBezTo>
                  <a:pt x="24774" y="10002"/>
                  <a:pt x="24523" y="11864"/>
                  <a:pt x="24104" y="13663"/>
                </a:cubicBezTo>
                <a:cubicBezTo>
                  <a:pt x="23853" y="14898"/>
                  <a:pt x="23477" y="16069"/>
                  <a:pt x="23121" y="17116"/>
                </a:cubicBezTo>
                <a:cubicBezTo>
                  <a:pt x="22891" y="16279"/>
                  <a:pt x="22640" y="15421"/>
                  <a:pt x="22368" y="14542"/>
                </a:cubicBezTo>
                <a:cubicBezTo>
                  <a:pt x="22263" y="14186"/>
                  <a:pt x="22158" y="13872"/>
                  <a:pt x="22054" y="13559"/>
                </a:cubicBezTo>
                <a:lnTo>
                  <a:pt x="22117" y="12303"/>
                </a:lnTo>
                <a:cubicBezTo>
                  <a:pt x="22158" y="11299"/>
                  <a:pt x="22117" y="10253"/>
                  <a:pt x="22054" y="9269"/>
                </a:cubicBezTo>
                <a:cubicBezTo>
                  <a:pt x="21970" y="8307"/>
                  <a:pt x="21782" y="7428"/>
                  <a:pt x="21594" y="6696"/>
                </a:cubicBezTo>
                <a:cubicBezTo>
                  <a:pt x="21426" y="5921"/>
                  <a:pt x="21175" y="5336"/>
                  <a:pt x="21050" y="4917"/>
                </a:cubicBezTo>
                <a:cubicBezTo>
                  <a:pt x="20863" y="4502"/>
                  <a:pt x="20799" y="4251"/>
                  <a:pt x="20798" y="4248"/>
                </a:cubicBezTo>
                <a:lnTo>
                  <a:pt x="20798" y="4248"/>
                </a:lnTo>
                <a:cubicBezTo>
                  <a:pt x="20799" y="4251"/>
                  <a:pt x="20862" y="4502"/>
                  <a:pt x="21029" y="4917"/>
                </a:cubicBezTo>
                <a:cubicBezTo>
                  <a:pt x="21154" y="5336"/>
                  <a:pt x="21342" y="5963"/>
                  <a:pt x="21468" y="6716"/>
                </a:cubicBezTo>
                <a:cubicBezTo>
                  <a:pt x="21594" y="7470"/>
                  <a:pt x="21698" y="8369"/>
                  <a:pt x="21740" y="9311"/>
                </a:cubicBezTo>
                <a:cubicBezTo>
                  <a:pt x="21761" y="10253"/>
                  <a:pt x="21698" y="11236"/>
                  <a:pt x="21594" y="12240"/>
                </a:cubicBezTo>
                <a:cubicBezTo>
                  <a:pt x="21280" y="11403"/>
                  <a:pt x="21008" y="10629"/>
                  <a:pt x="20736" y="9981"/>
                </a:cubicBezTo>
                <a:cubicBezTo>
                  <a:pt x="20506" y="9353"/>
                  <a:pt x="20275" y="8851"/>
                  <a:pt x="20108" y="8516"/>
                </a:cubicBezTo>
                <a:lnTo>
                  <a:pt x="19878" y="7972"/>
                </a:lnTo>
                <a:lnTo>
                  <a:pt x="19878" y="7972"/>
                </a:lnTo>
                <a:cubicBezTo>
                  <a:pt x="19878" y="7972"/>
                  <a:pt x="19962" y="8181"/>
                  <a:pt x="20087" y="8537"/>
                </a:cubicBezTo>
                <a:cubicBezTo>
                  <a:pt x="20213" y="8913"/>
                  <a:pt x="20401" y="9437"/>
                  <a:pt x="20610" y="10064"/>
                </a:cubicBezTo>
                <a:cubicBezTo>
                  <a:pt x="20903" y="10943"/>
                  <a:pt x="21217" y="12052"/>
                  <a:pt x="21531" y="13203"/>
                </a:cubicBezTo>
                <a:cubicBezTo>
                  <a:pt x="21280" y="14898"/>
                  <a:pt x="20903" y="16488"/>
                  <a:pt x="20589" y="17743"/>
                </a:cubicBezTo>
                <a:cubicBezTo>
                  <a:pt x="20485" y="18204"/>
                  <a:pt x="20380" y="18622"/>
                  <a:pt x="20275" y="18957"/>
                </a:cubicBezTo>
                <a:cubicBezTo>
                  <a:pt x="20296" y="18099"/>
                  <a:pt x="20296" y="17157"/>
                  <a:pt x="20234" y="16216"/>
                </a:cubicBezTo>
                <a:cubicBezTo>
                  <a:pt x="20171" y="14479"/>
                  <a:pt x="19878" y="12784"/>
                  <a:pt x="19543" y="11529"/>
                </a:cubicBezTo>
                <a:cubicBezTo>
                  <a:pt x="19459" y="11215"/>
                  <a:pt x="19397" y="10922"/>
                  <a:pt x="19292" y="10692"/>
                </a:cubicBezTo>
                <a:cubicBezTo>
                  <a:pt x="19229" y="10420"/>
                  <a:pt x="19145" y="10211"/>
                  <a:pt x="19083" y="10043"/>
                </a:cubicBezTo>
                <a:cubicBezTo>
                  <a:pt x="18978" y="9667"/>
                  <a:pt x="18915" y="9479"/>
                  <a:pt x="18915" y="9478"/>
                </a:cubicBezTo>
                <a:lnTo>
                  <a:pt x="18915" y="9478"/>
                </a:lnTo>
                <a:cubicBezTo>
                  <a:pt x="18915" y="9479"/>
                  <a:pt x="18957" y="9688"/>
                  <a:pt x="19041" y="10064"/>
                </a:cubicBezTo>
                <a:cubicBezTo>
                  <a:pt x="19083" y="10253"/>
                  <a:pt x="19145" y="10462"/>
                  <a:pt x="19187" y="10713"/>
                </a:cubicBezTo>
                <a:cubicBezTo>
                  <a:pt x="19250" y="10985"/>
                  <a:pt x="19292" y="11257"/>
                  <a:pt x="19355" y="11571"/>
                </a:cubicBezTo>
                <a:cubicBezTo>
                  <a:pt x="19564" y="12826"/>
                  <a:pt x="19710" y="14542"/>
                  <a:pt x="19669" y="16237"/>
                </a:cubicBezTo>
                <a:cubicBezTo>
                  <a:pt x="19606" y="17932"/>
                  <a:pt x="19397" y="19605"/>
                  <a:pt x="19166" y="20861"/>
                </a:cubicBezTo>
                <a:cubicBezTo>
                  <a:pt x="19041" y="21489"/>
                  <a:pt x="18957" y="22012"/>
                  <a:pt x="18853" y="22346"/>
                </a:cubicBezTo>
                <a:cubicBezTo>
                  <a:pt x="18769" y="22723"/>
                  <a:pt x="18727" y="22932"/>
                  <a:pt x="18727" y="22932"/>
                </a:cubicBezTo>
                <a:cubicBezTo>
                  <a:pt x="18727" y="22932"/>
                  <a:pt x="18664" y="23142"/>
                  <a:pt x="18601" y="23497"/>
                </a:cubicBezTo>
                <a:cubicBezTo>
                  <a:pt x="18497" y="23874"/>
                  <a:pt x="18350" y="24376"/>
                  <a:pt x="18204" y="24962"/>
                </a:cubicBezTo>
                <a:cubicBezTo>
                  <a:pt x="18099" y="25339"/>
                  <a:pt x="17995" y="25736"/>
                  <a:pt x="17869" y="26113"/>
                </a:cubicBezTo>
                <a:cubicBezTo>
                  <a:pt x="17869" y="25799"/>
                  <a:pt x="17827" y="25527"/>
                  <a:pt x="17827" y="25318"/>
                </a:cubicBezTo>
                <a:lnTo>
                  <a:pt x="17827" y="24753"/>
                </a:lnTo>
                <a:lnTo>
                  <a:pt x="17827" y="22765"/>
                </a:lnTo>
                <a:cubicBezTo>
                  <a:pt x="17827" y="21593"/>
                  <a:pt x="17890" y="20003"/>
                  <a:pt x="17869" y="18413"/>
                </a:cubicBezTo>
                <a:cubicBezTo>
                  <a:pt x="17827" y="16802"/>
                  <a:pt x="17765" y="15211"/>
                  <a:pt x="17597" y="14040"/>
                </a:cubicBezTo>
                <a:cubicBezTo>
                  <a:pt x="17576" y="13747"/>
                  <a:pt x="17513" y="13454"/>
                  <a:pt x="17493" y="13224"/>
                </a:cubicBezTo>
                <a:cubicBezTo>
                  <a:pt x="17472" y="12994"/>
                  <a:pt x="17409" y="12784"/>
                  <a:pt x="17388" y="12596"/>
                </a:cubicBezTo>
                <a:cubicBezTo>
                  <a:pt x="17346" y="12261"/>
                  <a:pt x="17283" y="12052"/>
                  <a:pt x="17283" y="12052"/>
                </a:cubicBezTo>
                <a:lnTo>
                  <a:pt x="17283" y="12052"/>
                </a:lnTo>
                <a:cubicBezTo>
                  <a:pt x="17283" y="12052"/>
                  <a:pt x="17304" y="12261"/>
                  <a:pt x="17346" y="12596"/>
                </a:cubicBezTo>
                <a:cubicBezTo>
                  <a:pt x="17367" y="12784"/>
                  <a:pt x="17367" y="12994"/>
                  <a:pt x="17388" y="13224"/>
                </a:cubicBezTo>
                <a:cubicBezTo>
                  <a:pt x="17409" y="13454"/>
                  <a:pt x="17409" y="13747"/>
                  <a:pt x="17409" y="14040"/>
                </a:cubicBezTo>
                <a:cubicBezTo>
                  <a:pt x="17472" y="15211"/>
                  <a:pt x="17409" y="16802"/>
                  <a:pt x="17283" y="18371"/>
                </a:cubicBezTo>
                <a:cubicBezTo>
                  <a:pt x="17158" y="19940"/>
                  <a:pt x="16990" y="21551"/>
                  <a:pt x="16865" y="22723"/>
                </a:cubicBezTo>
                <a:cubicBezTo>
                  <a:pt x="16760" y="23916"/>
                  <a:pt x="16676" y="24711"/>
                  <a:pt x="16676" y="24711"/>
                </a:cubicBezTo>
                <a:cubicBezTo>
                  <a:pt x="16676" y="24711"/>
                  <a:pt x="16656" y="24920"/>
                  <a:pt x="16635" y="25255"/>
                </a:cubicBezTo>
                <a:cubicBezTo>
                  <a:pt x="16614" y="25590"/>
                  <a:pt x="15526" y="32160"/>
                  <a:pt x="15421" y="32432"/>
                </a:cubicBezTo>
                <a:cubicBezTo>
                  <a:pt x="15421" y="32222"/>
                  <a:pt x="15421" y="32034"/>
                  <a:pt x="15400" y="31825"/>
                </a:cubicBezTo>
                <a:cubicBezTo>
                  <a:pt x="15379" y="30444"/>
                  <a:pt x="15379" y="29042"/>
                  <a:pt x="15400" y="27996"/>
                </a:cubicBezTo>
                <a:cubicBezTo>
                  <a:pt x="15421" y="26950"/>
                  <a:pt x="15484" y="26280"/>
                  <a:pt x="15484" y="26280"/>
                </a:cubicBezTo>
                <a:cubicBezTo>
                  <a:pt x="15484" y="26280"/>
                  <a:pt x="15505" y="25590"/>
                  <a:pt x="15609" y="24543"/>
                </a:cubicBezTo>
                <a:cubicBezTo>
                  <a:pt x="15714" y="23497"/>
                  <a:pt x="15902" y="22137"/>
                  <a:pt x="16132" y="20756"/>
                </a:cubicBezTo>
                <a:cubicBezTo>
                  <a:pt x="16363" y="19375"/>
                  <a:pt x="16656" y="18015"/>
                  <a:pt x="16865" y="16990"/>
                </a:cubicBezTo>
                <a:cubicBezTo>
                  <a:pt x="17074" y="15965"/>
                  <a:pt x="17241" y="15295"/>
                  <a:pt x="17241" y="15295"/>
                </a:cubicBezTo>
                <a:lnTo>
                  <a:pt x="17241" y="15295"/>
                </a:lnTo>
                <a:cubicBezTo>
                  <a:pt x="17241" y="15295"/>
                  <a:pt x="17032" y="15944"/>
                  <a:pt x="16718" y="16969"/>
                </a:cubicBezTo>
                <a:cubicBezTo>
                  <a:pt x="16404" y="17952"/>
                  <a:pt x="15986" y="19292"/>
                  <a:pt x="15609" y="20652"/>
                </a:cubicBezTo>
                <a:cubicBezTo>
                  <a:pt x="15568" y="20882"/>
                  <a:pt x="15484" y="21133"/>
                  <a:pt x="15421" y="21363"/>
                </a:cubicBezTo>
                <a:cubicBezTo>
                  <a:pt x="15421" y="21154"/>
                  <a:pt x="15400" y="20945"/>
                  <a:pt x="15379" y="20756"/>
                </a:cubicBezTo>
                <a:cubicBezTo>
                  <a:pt x="15254" y="19145"/>
                  <a:pt x="14772" y="17597"/>
                  <a:pt x="14270" y="16488"/>
                </a:cubicBezTo>
                <a:cubicBezTo>
                  <a:pt x="14040" y="15944"/>
                  <a:pt x="13789" y="15504"/>
                  <a:pt x="13622" y="15211"/>
                </a:cubicBezTo>
                <a:cubicBezTo>
                  <a:pt x="13433" y="14919"/>
                  <a:pt x="13329" y="14751"/>
                  <a:pt x="13329" y="14751"/>
                </a:cubicBezTo>
                <a:lnTo>
                  <a:pt x="13329" y="14751"/>
                </a:lnTo>
                <a:cubicBezTo>
                  <a:pt x="13329" y="14751"/>
                  <a:pt x="13412" y="14919"/>
                  <a:pt x="13580" y="15232"/>
                </a:cubicBezTo>
                <a:cubicBezTo>
                  <a:pt x="13705" y="15546"/>
                  <a:pt x="13915" y="16007"/>
                  <a:pt x="14124" y="16572"/>
                </a:cubicBezTo>
                <a:cubicBezTo>
                  <a:pt x="14521" y="17701"/>
                  <a:pt x="14856" y="19250"/>
                  <a:pt x="14835" y="20777"/>
                </a:cubicBezTo>
                <a:cubicBezTo>
                  <a:pt x="14835" y="21572"/>
                  <a:pt x="14752" y="22346"/>
                  <a:pt x="14626" y="23079"/>
                </a:cubicBezTo>
                <a:cubicBezTo>
                  <a:pt x="14563" y="22660"/>
                  <a:pt x="14480" y="22305"/>
                  <a:pt x="14459" y="22033"/>
                </a:cubicBezTo>
                <a:cubicBezTo>
                  <a:pt x="14375" y="21677"/>
                  <a:pt x="14354" y="21447"/>
                  <a:pt x="14354" y="21447"/>
                </a:cubicBezTo>
                <a:cubicBezTo>
                  <a:pt x="14354" y="21447"/>
                  <a:pt x="14312" y="21237"/>
                  <a:pt x="14228" y="20840"/>
                </a:cubicBezTo>
                <a:cubicBezTo>
                  <a:pt x="14145" y="20463"/>
                  <a:pt x="14019" y="19919"/>
                  <a:pt x="13852" y="19292"/>
                </a:cubicBezTo>
                <a:cubicBezTo>
                  <a:pt x="13705" y="18664"/>
                  <a:pt x="13496" y="17952"/>
                  <a:pt x="13287" y="17199"/>
                </a:cubicBezTo>
                <a:cubicBezTo>
                  <a:pt x="13287" y="17178"/>
                  <a:pt x="13266" y="17157"/>
                  <a:pt x="13266" y="17157"/>
                </a:cubicBezTo>
                <a:lnTo>
                  <a:pt x="13266" y="17178"/>
                </a:lnTo>
                <a:cubicBezTo>
                  <a:pt x="13015" y="16383"/>
                  <a:pt x="12764" y="15588"/>
                  <a:pt x="12471" y="14751"/>
                </a:cubicBezTo>
                <a:cubicBezTo>
                  <a:pt x="11927" y="13098"/>
                  <a:pt x="11299" y="11508"/>
                  <a:pt x="10797" y="10294"/>
                </a:cubicBezTo>
                <a:cubicBezTo>
                  <a:pt x="10337" y="9102"/>
                  <a:pt x="9981" y="8307"/>
                  <a:pt x="9981" y="8307"/>
                </a:cubicBezTo>
                <a:lnTo>
                  <a:pt x="9981" y="8307"/>
                </a:lnTo>
                <a:cubicBezTo>
                  <a:pt x="9981" y="8307"/>
                  <a:pt x="10253" y="9123"/>
                  <a:pt x="10609" y="10378"/>
                </a:cubicBezTo>
                <a:cubicBezTo>
                  <a:pt x="10985" y="11613"/>
                  <a:pt x="11487" y="13245"/>
                  <a:pt x="11906" y="14919"/>
                </a:cubicBezTo>
                <a:cubicBezTo>
                  <a:pt x="12324" y="16592"/>
                  <a:pt x="12680" y="18266"/>
                  <a:pt x="12889" y="19522"/>
                </a:cubicBezTo>
                <a:cubicBezTo>
                  <a:pt x="12994" y="20149"/>
                  <a:pt x="13078" y="20673"/>
                  <a:pt x="13119" y="21049"/>
                </a:cubicBezTo>
                <a:cubicBezTo>
                  <a:pt x="13182" y="21405"/>
                  <a:pt x="13203" y="21614"/>
                  <a:pt x="13203" y="21614"/>
                </a:cubicBezTo>
                <a:cubicBezTo>
                  <a:pt x="13203" y="21614"/>
                  <a:pt x="13224" y="21802"/>
                  <a:pt x="13266" y="22095"/>
                </a:cubicBezTo>
                <a:cubicBezTo>
                  <a:pt x="13266" y="22200"/>
                  <a:pt x="13224" y="22305"/>
                  <a:pt x="13224" y="22409"/>
                </a:cubicBezTo>
                <a:cubicBezTo>
                  <a:pt x="13057" y="23686"/>
                  <a:pt x="12743" y="24962"/>
                  <a:pt x="12450" y="25883"/>
                </a:cubicBezTo>
                <a:cubicBezTo>
                  <a:pt x="12366" y="26113"/>
                  <a:pt x="12283" y="26322"/>
                  <a:pt x="12241" y="26510"/>
                </a:cubicBezTo>
                <a:cubicBezTo>
                  <a:pt x="12178" y="26699"/>
                  <a:pt x="12115" y="26845"/>
                  <a:pt x="12052" y="26991"/>
                </a:cubicBezTo>
                <a:cubicBezTo>
                  <a:pt x="11948" y="27243"/>
                  <a:pt x="11906" y="27410"/>
                  <a:pt x="11906" y="27410"/>
                </a:cubicBezTo>
                <a:cubicBezTo>
                  <a:pt x="11906" y="27410"/>
                  <a:pt x="11843" y="27556"/>
                  <a:pt x="11718" y="27787"/>
                </a:cubicBezTo>
                <a:cubicBezTo>
                  <a:pt x="11697" y="27828"/>
                  <a:pt x="11697" y="27870"/>
                  <a:pt x="11655" y="27933"/>
                </a:cubicBezTo>
                <a:lnTo>
                  <a:pt x="11655" y="27870"/>
                </a:lnTo>
                <a:cubicBezTo>
                  <a:pt x="11655" y="27870"/>
                  <a:pt x="11739" y="27201"/>
                  <a:pt x="11843" y="26155"/>
                </a:cubicBezTo>
                <a:cubicBezTo>
                  <a:pt x="11948" y="25108"/>
                  <a:pt x="12031" y="23706"/>
                  <a:pt x="12031" y="22326"/>
                </a:cubicBezTo>
                <a:cubicBezTo>
                  <a:pt x="12031" y="20945"/>
                  <a:pt x="11969" y="19564"/>
                  <a:pt x="11927" y="18538"/>
                </a:cubicBezTo>
                <a:cubicBezTo>
                  <a:pt x="11864" y="17513"/>
                  <a:pt x="11843" y="16802"/>
                  <a:pt x="11843" y="16802"/>
                </a:cubicBezTo>
                <a:cubicBezTo>
                  <a:pt x="11843" y="16802"/>
                  <a:pt x="11822" y="17492"/>
                  <a:pt x="11759" y="18538"/>
                </a:cubicBezTo>
                <a:cubicBezTo>
                  <a:pt x="11718" y="19564"/>
                  <a:pt x="11634" y="20945"/>
                  <a:pt x="11487" y="22305"/>
                </a:cubicBezTo>
                <a:cubicBezTo>
                  <a:pt x="11341" y="23665"/>
                  <a:pt x="11132" y="25025"/>
                  <a:pt x="10923" y="26008"/>
                </a:cubicBezTo>
                <a:cubicBezTo>
                  <a:pt x="10713" y="27012"/>
                  <a:pt x="10567" y="27682"/>
                  <a:pt x="10567" y="27682"/>
                </a:cubicBezTo>
                <a:cubicBezTo>
                  <a:pt x="10567" y="27682"/>
                  <a:pt x="10546" y="27849"/>
                  <a:pt x="10462" y="28163"/>
                </a:cubicBezTo>
                <a:cubicBezTo>
                  <a:pt x="10399" y="28456"/>
                  <a:pt x="10295" y="28896"/>
                  <a:pt x="10232" y="29419"/>
                </a:cubicBezTo>
                <a:cubicBezTo>
                  <a:pt x="10148" y="29858"/>
                  <a:pt x="10065" y="30402"/>
                  <a:pt x="10023" y="30988"/>
                </a:cubicBezTo>
                <a:cubicBezTo>
                  <a:pt x="9834" y="31323"/>
                  <a:pt x="9625" y="31657"/>
                  <a:pt x="9437" y="32013"/>
                </a:cubicBezTo>
                <a:cubicBezTo>
                  <a:pt x="9144" y="32536"/>
                  <a:pt x="8893" y="33080"/>
                  <a:pt x="8684" y="33624"/>
                </a:cubicBezTo>
                <a:cubicBezTo>
                  <a:pt x="8663" y="33687"/>
                  <a:pt x="8600" y="33708"/>
                  <a:pt x="8579" y="33750"/>
                </a:cubicBezTo>
                <a:cubicBezTo>
                  <a:pt x="8558" y="33792"/>
                  <a:pt x="8558" y="33813"/>
                  <a:pt x="8516" y="33834"/>
                </a:cubicBezTo>
                <a:cubicBezTo>
                  <a:pt x="8412" y="33478"/>
                  <a:pt x="9039" y="29628"/>
                  <a:pt x="9416" y="28665"/>
                </a:cubicBezTo>
                <a:cubicBezTo>
                  <a:pt x="9772" y="27682"/>
                  <a:pt x="10023" y="27033"/>
                  <a:pt x="10023" y="27033"/>
                </a:cubicBezTo>
                <a:cubicBezTo>
                  <a:pt x="10023" y="27033"/>
                  <a:pt x="10065" y="26887"/>
                  <a:pt x="10169" y="26594"/>
                </a:cubicBezTo>
                <a:cubicBezTo>
                  <a:pt x="10232" y="26468"/>
                  <a:pt x="10274" y="26280"/>
                  <a:pt x="10337" y="26071"/>
                </a:cubicBezTo>
                <a:cubicBezTo>
                  <a:pt x="10378" y="25862"/>
                  <a:pt x="10462" y="25631"/>
                  <a:pt x="10504" y="25380"/>
                </a:cubicBezTo>
                <a:cubicBezTo>
                  <a:pt x="10776" y="24376"/>
                  <a:pt x="10985" y="22974"/>
                  <a:pt x="11006" y="21593"/>
                </a:cubicBezTo>
                <a:cubicBezTo>
                  <a:pt x="11027" y="20212"/>
                  <a:pt x="10902" y="18852"/>
                  <a:pt x="10692" y="17827"/>
                </a:cubicBezTo>
                <a:cubicBezTo>
                  <a:pt x="10588" y="17325"/>
                  <a:pt x="10483" y="16906"/>
                  <a:pt x="10399" y="16634"/>
                </a:cubicBezTo>
                <a:cubicBezTo>
                  <a:pt x="10337" y="16341"/>
                  <a:pt x="10274" y="16174"/>
                  <a:pt x="10274" y="16174"/>
                </a:cubicBezTo>
                <a:lnTo>
                  <a:pt x="10274" y="16174"/>
                </a:lnTo>
                <a:lnTo>
                  <a:pt x="10358" y="16655"/>
                </a:lnTo>
                <a:cubicBezTo>
                  <a:pt x="10399" y="16948"/>
                  <a:pt x="10462" y="17367"/>
                  <a:pt x="10504" y="17890"/>
                </a:cubicBezTo>
                <a:cubicBezTo>
                  <a:pt x="10609" y="18894"/>
                  <a:pt x="10609" y="20233"/>
                  <a:pt x="10462" y="21572"/>
                </a:cubicBezTo>
                <a:cubicBezTo>
                  <a:pt x="10295" y="22911"/>
                  <a:pt x="9960" y="24188"/>
                  <a:pt x="9625" y="25129"/>
                </a:cubicBezTo>
                <a:cubicBezTo>
                  <a:pt x="9542" y="25359"/>
                  <a:pt x="9458" y="25569"/>
                  <a:pt x="9395" y="25757"/>
                </a:cubicBezTo>
                <a:cubicBezTo>
                  <a:pt x="9311" y="25945"/>
                  <a:pt x="9249" y="26092"/>
                  <a:pt x="9186" y="26217"/>
                </a:cubicBezTo>
                <a:cubicBezTo>
                  <a:pt x="9039" y="26489"/>
                  <a:pt x="8998" y="26636"/>
                  <a:pt x="8998" y="26636"/>
                </a:cubicBezTo>
                <a:cubicBezTo>
                  <a:pt x="8998" y="26636"/>
                  <a:pt x="8726" y="27243"/>
                  <a:pt x="8265" y="28163"/>
                </a:cubicBezTo>
                <a:cubicBezTo>
                  <a:pt x="8035" y="28624"/>
                  <a:pt x="7742" y="29147"/>
                  <a:pt x="7449" y="29753"/>
                </a:cubicBezTo>
                <a:cubicBezTo>
                  <a:pt x="7324" y="29021"/>
                  <a:pt x="7345" y="28519"/>
                  <a:pt x="7345" y="28519"/>
                </a:cubicBezTo>
                <a:cubicBezTo>
                  <a:pt x="7345" y="28519"/>
                  <a:pt x="7345" y="28393"/>
                  <a:pt x="7365" y="28184"/>
                </a:cubicBezTo>
                <a:cubicBezTo>
                  <a:pt x="7407" y="27975"/>
                  <a:pt x="7449" y="27661"/>
                  <a:pt x="7554" y="27263"/>
                </a:cubicBezTo>
                <a:cubicBezTo>
                  <a:pt x="7658" y="26887"/>
                  <a:pt x="7847" y="26427"/>
                  <a:pt x="8035" y="25945"/>
                </a:cubicBezTo>
                <a:cubicBezTo>
                  <a:pt x="8202" y="25443"/>
                  <a:pt x="8391" y="24899"/>
                  <a:pt x="8516" y="24313"/>
                </a:cubicBezTo>
                <a:cubicBezTo>
                  <a:pt x="8788" y="23183"/>
                  <a:pt x="8872" y="22033"/>
                  <a:pt x="8809" y="21196"/>
                </a:cubicBezTo>
                <a:cubicBezTo>
                  <a:pt x="8788" y="20777"/>
                  <a:pt x="8767" y="20421"/>
                  <a:pt x="8705" y="20191"/>
                </a:cubicBezTo>
                <a:cubicBezTo>
                  <a:pt x="8684" y="19940"/>
                  <a:pt x="8663" y="19794"/>
                  <a:pt x="8663" y="19794"/>
                </a:cubicBezTo>
                <a:lnTo>
                  <a:pt x="8663" y="20191"/>
                </a:lnTo>
                <a:cubicBezTo>
                  <a:pt x="8663" y="20421"/>
                  <a:pt x="8663" y="20777"/>
                  <a:pt x="8621" y="21196"/>
                </a:cubicBezTo>
                <a:cubicBezTo>
                  <a:pt x="8579" y="22033"/>
                  <a:pt x="8370" y="23142"/>
                  <a:pt x="7972" y="24167"/>
                </a:cubicBezTo>
                <a:cubicBezTo>
                  <a:pt x="7617" y="25171"/>
                  <a:pt x="7010" y="26113"/>
                  <a:pt x="6675" y="26929"/>
                </a:cubicBezTo>
                <a:cubicBezTo>
                  <a:pt x="6570" y="27201"/>
                  <a:pt x="6466" y="27452"/>
                  <a:pt x="6403" y="27661"/>
                </a:cubicBezTo>
                <a:cubicBezTo>
                  <a:pt x="6466" y="27222"/>
                  <a:pt x="6487" y="26782"/>
                  <a:pt x="6529" y="26406"/>
                </a:cubicBezTo>
                <a:lnTo>
                  <a:pt x="6801" y="24188"/>
                </a:lnTo>
                <a:cubicBezTo>
                  <a:pt x="6801" y="24188"/>
                  <a:pt x="6821" y="23958"/>
                  <a:pt x="6884" y="23560"/>
                </a:cubicBezTo>
                <a:cubicBezTo>
                  <a:pt x="6926" y="23162"/>
                  <a:pt x="6989" y="22598"/>
                  <a:pt x="7010" y="21907"/>
                </a:cubicBezTo>
                <a:cubicBezTo>
                  <a:pt x="7052" y="21237"/>
                  <a:pt x="7052" y="20421"/>
                  <a:pt x="7031" y="19564"/>
                </a:cubicBezTo>
                <a:cubicBezTo>
                  <a:pt x="6989" y="18685"/>
                  <a:pt x="6884" y="17785"/>
                  <a:pt x="6738" y="16885"/>
                </a:cubicBezTo>
                <a:cubicBezTo>
                  <a:pt x="6466" y="15086"/>
                  <a:pt x="5985" y="13349"/>
                  <a:pt x="5629" y="12052"/>
                </a:cubicBezTo>
                <a:cubicBezTo>
                  <a:pt x="5252" y="10734"/>
                  <a:pt x="5001" y="9876"/>
                  <a:pt x="5001" y="9876"/>
                </a:cubicBezTo>
                <a:lnTo>
                  <a:pt x="5001" y="9876"/>
                </a:lnTo>
                <a:cubicBezTo>
                  <a:pt x="5001" y="9876"/>
                  <a:pt x="5210" y="10776"/>
                  <a:pt x="5461" y="12073"/>
                </a:cubicBezTo>
                <a:cubicBezTo>
                  <a:pt x="5733" y="13412"/>
                  <a:pt x="6068" y="15170"/>
                  <a:pt x="6215" y="16948"/>
                </a:cubicBezTo>
                <a:cubicBezTo>
                  <a:pt x="6298" y="17827"/>
                  <a:pt x="6319" y="18727"/>
                  <a:pt x="6298" y="19564"/>
                </a:cubicBezTo>
                <a:cubicBezTo>
                  <a:pt x="6277" y="20401"/>
                  <a:pt x="6194" y="21154"/>
                  <a:pt x="6110" y="21802"/>
                </a:cubicBezTo>
                <a:cubicBezTo>
                  <a:pt x="6047" y="22451"/>
                  <a:pt x="5943" y="23016"/>
                  <a:pt x="5859" y="23393"/>
                </a:cubicBezTo>
                <a:cubicBezTo>
                  <a:pt x="5775" y="23790"/>
                  <a:pt x="5754" y="23999"/>
                  <a:pt x="5754" y="23999"/>
                </a:cubicBezTo>
                <a:cubicBezTo>
                  <a:pt x="5754" y="23999"/>
                  <a:pt x="5566" y="24899"/>
                  <a:pt x="5294" y="26196"/>
                </a:cubicBezTo>
                <a:cubicBezTo>
                  <a:pt x="5231" y="26615"/>
                  <a:pt x="5148" y="27096"/>
                  <a:pt x="5043" y="27619"/>
                </a:cubicBezTo>
                <a:cubicBezTo>
                  <a:pt x="4729" y="26740"/>
                  <a:pt x="4499" y="26196"/>
                  <a:pt x="4499" y="26196"/>
                </a:cubicBezTo>
                <a:cubicBezTo>
                  <a:pt x="4499" y="26196"/>
                  <a:pt x="4206" y="25464"/>
                  <a:pt x="3725" y="24418"/>
                </a:cubicBezTo>
                <a:cubicBezTo>
                  <a:pt x="3264" y="23351"/>
                  <a:pt x="2616" y="21970"/>
                  <a:pt x="2009" y="20547"/>
                </a:cubicBezTo>
                <a:cubicBezTo>
                  <a:pt x="1402" y="19145"/>
                  <a:pt x="858" y="17701"/>
                  <a:pt x="523" y="16592"/>
                </a:cubicBezTo>
                <a:cubicBezTo>
                  <a:pt x="440" y="16320"/>
                  <a:pt x="356" y="16069"/>
                  <a:pt x="272" y="15839"/>
                </a:cubicBezTo>
                <a:cubicBezTo>
                  <a:pt x="231" y="15609"/>
                  <a:pt x="168" y="15421"/>
                  <a:pt x="126" y="15274"/>
                </a:cubicBezTo>
                <a:lnTo>
                  <a:pt x="0" y="14751"/>
                </a:lnTo>
                <a:lnTo>
                  <a:pt x="0" y="14751"/>
                </a:lnTo>
                <a:cubicBezTo>
                  <a:pt x="0" y="14751"/>
                  <a:pt x="21" y="14919"/>
                  <a:pt x="63" y="15274"/>
                </a:cubicBezTo>
                <a:cubicBezTo>
                  <a:pt x="105" y="15421"/>
                  <a:pt x="126" y="15630"/>
                  <a:pt x="168" y="15860"/>
                </a:cubicBezTo>
                <a:cubicBezTo>
                  <a:pt x="231" y="16111"/>
                  <a:pt x="272" y="16362"/>
                  <a:pt x="335" y="16655"/>
                </a:cubicBezTo>
                <a:cubicBezTo>
                  <a:pt x="565" y="17785"/>
                  <a:pt x="984" y="19271"/>
                  <a:pt x="1465" y="20756"/>
                </a:cubicBezTo>
                <a:cubicBezTo>
                  <a:pt x="1925" y="22221"/>
                  <a:pt x="2448" y="23686"/>
                  <a:pt x="2825" y="24753"/>
                </a:cubicBezTo>
                <a:cubicBezTo>
                  <a:pt x="3181" y="25862"/>
                  <a:pt x="3411" y="26594"/>
                  <a:pt x="3411" y="26594"/>
                </a:cubicBezTo>
                <a:cubicBezTo>
                  <a:pt x="3411" y="26594"/>
                  <a:pt x="3662" y="27326"/>
                  <a:pt x="3934" y="28414"/>
                </a:cubicBezTo>
                <a:cubicBezTo>
                  <a:pt x="4206" y="29440"/>
                  <a:pt x="4520" y="30779"/>
                  <a:pt x="4645" y="32118"/>
                </a:cubicBezTo>
                <a:cubicBezTo>
                  <a:pt x="4645" y="33101"/>
                  <a:pt x="4666" y="34064"/>
                  <a:pt x="4729" y="34942"/>
                </a:cubicBezTo>
                <a:cubicBezTo>
                  <a:pt x="4708" y="35486"/>
                  <a:pt x="4645" y="35989"/>
                  <a:pt x="4562" y="36428"/>
                </a:cubicBezTo>
                <a:cubicBezTo>
                  <a:pt x="4499" y="36951"/>
                  <a:pt x="4352" y="37370"/>
                  <a:pt x="4290" y="37683"/>
                </a:cubicBezTo>
                <a:cubicBezTo>
                  <a:pt x="4227" y="37893"/>
                  <a:pt x="4185" y="38018"/>
                  <a:pt x="4143" y="38102"/>
                </a:cubicBezTo>
                <a:lnTo>
                  <a:pt x="82377" y="38102"/>
                </a:lnTo>
                <a:cubicBezTo>
                  <a:pt x="82377" y="38102"/>
                  <a:pt x="81540" y="33792"/>
                  <a:pt x="82586" y="28414"/>
                </a:cubicBezTo>
                <a:cubicBezTo>
                  <a:pt x="82795" y="27305"/>
                  <a:pt x="83109" y="26594"/>
                  <a:pt x="83109" y="26594"/>
                </a:cubicBezTo>
                <a:cubicBezTo>
                  <a:pt x="83109" y="26594"/>
                  <a:pt x="83360" y="25862"/>
                  <a:pt x="83716" y="24753"/>
                </a:cubicBezTo>
                <a:cubicBezTo>
                  <a:pt x="84092" y="23665"/>
                  <a:pt x="84615" y="22221"/>
                  <a:pt x="85076" y="20756"/>
                </a:cubicBezTo>
                <a:cubicBezTo>
                  <a:pt x="85557" y="19292"/>
                  <a:pt x="85976" y="17806"/>
                  <a:pt x="86206" y="16655"/>
                </a:cubicBezTo>
                <a:cubicBezTo>
                  <a:pt x="86248" y="16362"/>
                  <a:pt x="86310" y="16111"/>
                  <a:pt x="86352" y="15860"/>
                </a:cubicBezTo>
                <a:cubicBezTo>
                  <a:pt x="86415" y="15630"/>
                  <a:pt x="86436" y="15421"/>
                  <a:pt x="86457" y="15274"/>
                </a:cubicBezTo>
                <a:cubicBezTo>
                  <a:pt x="86520" y="14919"/>
                  <a:pt x="86540" y="14751"/>
                  <a:pt x="86540" y="14751"/>
                </a:cubicBezTo>
                <a:lnTo>
                  <a:pt x="86540" y="14751"/>
                </a:lnTo>
                <a:cubicBezTo>
                  <a:pt x="86540" y="14751"/>
                  <a:pt x="86415" y="14772"/>
                  <a:pt x="86331" y="15086"/>
                </a:cubicBezTo>
                <a:cubicBezTo>
                  <a:pt x="86289" y="15232"/>
                  <a:pt x="86248" y="15442"/>
                  <a:pt x="86185" y="15651"/>
                </a:cubicBezTo>
                <a:cubicBezTo>
                  <a:pt x="86101" y="15902"/>
                  <a:pt x="86038" y="16132"/>
                  <a:pt x="85934" y="16425"/>
                </a:cubicBezTo>
                <a:cubicBezTo>
                  <a:pt x="85599" y="17513"/>
                  <a:pt x="85055" y="18957"/>
                  <a:pt x="84448" y="20359"/>
                </a:cubicBezTo>
                <a:cubicBezTo>
                  <a:pt x="83841" y="21781"/>
                  <a:pt x="83193" y="23162"/>
                  <a:pt x="82732" y="24230"/>
                </a:cubicBezTo>
                <a:cubicBezTo>
                  <a:pt x="82251" y="25318"/>
                  <a:pt x="81958" y="26008"/>
                  <a:pt x="81958" y="26008"/>
                </a:cubicBezTo>
                <a:cubicBezTo>
                  <a:pt x="81958" y="26008"/>
                  <a:pt x="81728" y="26573"/>
                  <a:pt x="81414" y="27431"/>
                </a:cubicBezTo>
                <a:cubicBezTo>
                  <a:pt x="81330" y="26929"/>
                  <a:pt x="81247" y="26447"/>
                  <a:pt x="81163" y="26008"/>
                </a:cubicBezTo>
                <a:cubicBezTo>
                  <a:pt x="80891" y="24669"/>
                  <a:pt x="80703" y="23811"/>
                  <a:pt x="80703" y="23811"/>
                </a:cubicBezTo>
                <a:cubicBezTo>
                  <a:pt x="80703" y="23811"/>
                  <a:pt x="80661" y="23602"/>
                  <a:pt x="80598" y="23225"/>
                </a:cubicBezTo>
                <a:cubicBezTo>
                  <a:pt x="80535" y="22828"/>
                  <a:pt x="80452" y="22284"/>
                  <a:pt x="80347" y="21614"/>
                </a:cubicBezTo>
                <a:cubicBezTo>
                  <a:pt x="80242" y="20965"/>
                  <a:pt x="80180" y="20212"/>
                  <a:pt x="80159" y="19375"/>
                </a:cubicBezTo>
                <a:cubicBezTo>
                  <a:pt x="80138" y="18538"/>
                  <a:pt x="80159" y="17639"/>
                  <a:pt x="80242" y="16760"/>
                </a:cubicBezTo>
                <a:cubicBezTo>
                  <a:pt x="80389" y="14981"/>
                  <a:pt x="80745" y="13203"/>
                  <a:pt x="80996" y="11885"/>
                </a:cubicBezTo>
                <a:cubicBezTo>
                  <a:pt x="81268" y="10546"/>
                  <a:pt x="81477" y="9688"/>
                  <a:pt x="81477" y="9688"/>
                </a:cubicBezTo>
                <a:lnTo>
                  <a:pt x="81477" y="9688"/>
                </a:lnTo>
                <a:cubicBezTo>
                  <a:pt x="81477" y="9688"/>
                  <a:pt x="81205" y="10546"/>
                  <a:pt x="80849" y="11864"/>
                </a:cubicBezTo>
                <a:cubicBezTo>
                  <a:pt x="80473" y="13161"/>
                  <a:pt x="80012" y="14898"/>
                  <a:pt x="79719" y="16697"/>
                </a:cubicBezTo>
                <a:cubicBezTo>
                  <a:pt x="79552" y="17597"/>
                  <a:pt x="79447" y="18496"/>
                  <a:pt x="79426" y="19375"/>
                </a:cubicBezTo>
                <a:cubicBezTo>
                  <a:pt x="79385" y="20233"/>
                  <a:pt x="79405" y="21049"/>
                  <a:pt x="79447" y="21719"/>
                </a:cubicBezTo>
                <a:cubicBezTo>
                  <a:pt x="79510" y="22409"/>
                  <a:pt x="79552" y="22974"/>
                  <a:pt x="79594" y="23372"/>
                </a:cubicBezTo>
                <a:cubicBezTo>
                  <a:pt x="79636" y="23769"/>
                  <a:pt x="79657" y="23999"/>
                  <a:pt x="79657" y="23999"/>
                </a:cubicBezTo>
                <a:lnTo>
                  <a:pt x="79929" y="26217"/>
                </a:lnTo>
                <a:cubicBezTo>
                  <a:pt x="79970" y="26615"/>
                  <a:pt x="80012" y="27033"/>
                  <a:pt x="80054" y="27473"/>
                </a:cubicBezTo>
                <a:cubicBezTo>
                  <a:pt x="80012" y="27263"/>
                  <a:pt x="79908" y="27012"/>
                  <a:pt x="79803" y="26740"/>
                </a:cubicBezTo>
                <a:cubicBezTo>
                  <a:pt x="79447" y="25903"/>
                  <a:pt x="78861" y="24983"/>
                  <a:pt x="78485" y="23978"/>
                </a:cubicBezTo>
                <a:cubicBezTo>
                  <a:pt x="78087" y="22953"/>
                  <a:pt x="77878" y="21844"/>
                  <a:pt x="77836" y="21007"/>
                </a:cubicBezTo>
                <a:cubicBezTo>
                  <a:pt x="77815" y="20589"/>
                  <a:pt x="77815" y="20254"/>
                  <a:pt x="77815" y="20003"/>
                </a:cubicBezTo>
                <a:lnTo>
                  <a:pt x="77815" y="19605"/>
                </a:lnTo>
                <a:cubicBezTo>
                  <a:pt x="77815" y="19605"/>
                  <a:pt x="77773" y="19731"/>
                  <a:pt x="77753" y="20003"/>
                </a:cubicBezTo>
                <a:cubicBezTo>
                  <a:pt x="77732" y="20233"/>
                  <a:pt x="77669" y="20589"/>
                  <a:pt x="77648" y="21007"/>
                </a:cubicBezTo>
                <a:cubicBezTo>
                  <a:pt x="77606" y="21865"/>
                  <a:pt x="77669" y="22995"/>
                  <a:pt x="77941" y="24125"/>
                </a:cubicBezTo>
                <a:cubicBezTo>
                  <a:pt x="78066" y="24669"/>
                  <a:pt x="78255" y="25255"/>
                  <a:pt x="78443" y="25757"/>
                </a:cubicBezTo>
                <a:cubicBezTo>
                  <a:pt x="78610" y="26238"/>
                  <a:pt x="78799" y="26699"/>
                  <a:pt x="78903" y="27096"/>
                </a:cubicBezTo>
                <a:cubicBezTo>
                  <a:pt x="79008" y="27473"/>
                  <a:pt x="79071" y="27787"/>
                  <a:pt x="79092" y="27996"/>
                </a:cubicBezTo>
                <a:cubicBezTo>
                  <a:pt x="79113" y="28205"/>
                  <a:pt x="79113" y="28331"/>
                  <a:pt x="79113" y="28331"/>
                </a:cubicBezTo>
                <a:cubicBezTo>
                  <a:pt x="79113" y="28331"/>
                  <a:pt x="79133" y="28812"/>
                  <a:pt x="79008" y="29565"/>
                </a:cubicBezTo>
                <a:cubicBezTo>
                  <a:pt x="78715" y="29000"/>
                  <a:pt x="78443" y="28456"/>
                  <a:pt x="78192" y="27975"/>
                </a:cubicBezTo>
                <a:cubicBezTo>
                  <a:pt x="77732" y="27096"/>
                  <a:pt x="77460" y="26468"/>
                  <a:pt x="77460" y="26468"/>
                </a:cubicBezTo>
                <a:cubicBezTo>
                  <a:pt x="77460" y="26468"/>
                  <a:pt x="77397" y="26301"/>
                  <a:pt x="77292" y="26050"/>
                </a:cubicBezTo>
                <a:cubicBezTo>
                  <a:pt x="77229" y="25903"/>
                  <a:pt x="77146" y="25757"/>
                  <a:pt x="77083" y="25569"/>
                </a:cubicBezTo>
                <a:cubicBezTo>
                  <a:pt x="76999" y="25380"/>
                  <a:pt x="76916" y="25171"/>
                  <a:pt x="76832" y="24941"/>
                </a:cubicBezTo>
                <a:cubicBezTo>
                  <a:pt x="76497" y="23999"/>
                  <a:pt x="76162" y="22723"/>
                  <a:pt x="75995" y="21384"/>
                </a:cubicBezTo>
                <a:cubicBezTo>
                  <a:pt x="75828" y="20045"/>
                  <a:pt x="75848" y="18685"/>
                  <a:pt x="75953" y="17701"/>
                </a:cubicBezTo>
                <a:cubicBezTo>
                  <a:pt x="75995" y="17199"/>
                  <a:pt x="76058" y="16781"/>
                  <a:pt x="76100" y="16467"/>
                </a:cubicBezTo>
                <a:cubicBezTo>
                  <a:pt x="76162" y="16174"/>
                  <a:pt x="76183" y="16007"/>
                  <a:pt x="76183" y="16007"/>
                </a:cubicBezTo>
                <a:lnTo>
                  <a:pt x="76183" y="16007"/>
                </a:lnTo>
                <a:cubicBezTo>
                  <a:pt x="76183" y="16007"/>
                  <a:pt x="76141" y="16153"/>
                  <a:pt x="76058" y="16446"/>
                </a:cubicBezTo>
                <a:cubicBezTo>
                  <a:pt x="75974" y="16739"/>
                  <a:pt x="75869" y="17157"/>
                  <a:pt x="75765" y="17639"/>
                </a:cubicBezTo>
                <a:cubicBezTo>
                  <a:pt x="75556" y="18643"/>
                  <a:pt x="75430" y="20024"/>
                  <a:pt x="75451" y="21405"/>
                </a:cubicBezTo>
                <a:cubicBezTo>
                  <a:pt x="75472" y="22807"/>
                  <a:pt x="75681" y="24188"/>
                  <a:pt x="75953" y="25213"/>
                </a:cubicBezTo>
                <a:cubicBezTo>
                  <a:pt x="75995" y="25464"/>
                  <a:pt x="76079" y="25694"/>
                  <a:pt x="76141" y="25883"/>
                </a:cubicBezTo>
                <a:cubicBezTo>
                  <a:pt x="76183" y="26092"/>
                  <a:pt x="76246" y="26280"/>
                  <a:pt x="76288" y="26406"/>
                </a:cubicBezTo>
                <a:cubicBezTo>
                  <a:pt x="76392" y="26699"/>
                  <a:pt x="76455" y="26845"/>
                  <a:pt x="76455" y="26845"/>
                </a:cubicBezTo>
                <a:cubicBezTo>
                  <a:pt x="76455" y="26845"/>
                  <a:pt x="76665" y="27515"/>
                  <a:pt x="77041" y="28477"/>
                </a:cubicBezTo>
                <a:cubicBezTo>
                  <a:pt x="77418" y="29440"/>
                  <a:pt x="78045" y="33289"/>
                  <a:pt x="77941" y="33645"/>
                </a:cubicBezTo>
                <a:cubicBezTo>
                  <a:pt x="77920" y="33624"/>
                  <a:pt x="77920" y="33603"/>
                  <a:pt x="77878" y="33582"/>
                </a:cubicBezTo>
                <a:cubicBezTo>
                  <a:pt x="77857" y="33520"/>
                  <a:pt x="77815" y="33499"/>
                  <a:pt x="77773" y="33436"/>
                </a:cubicBezTo>
                <a:cubicBezTo>
                  <a:pt x="77564" y="32892"/>
                  <a:pt x="76309" y="29670"/>
                  <a:pt x="76246" y="29230"/>
                </a:cubicBezTo>
                <a:cubicBezTo>
                  <a:pt x="76141" y="28707"/>
                  <a:pt x="76058" y="28289"/>
                  <a:pt x="75995" y="27975"/>
                </a:cubicBezTo>
                <a:cubicBezTo>
                  <a:pt x="75953" y="27682"/>
                  <a:pt x="75890" y="27515"/>
                  <a:pt x="75890" y="27515"/>
                </a:cubicBezTo>
                <a:cubicBezTo>
                  <a:pt x="75890" y="27515"/>
                  <a:pt x="75744" y="26824"/>
                  <a:pt x="75535" y="25841"/>
                </a:cubicBezTo>
                <a:cubicBezTo>
                  <a:pt x="75325" y="24836"/>
                  <a:pt x="75116" y="23476"/>
                  <a:pt x="74991" y="22116"/>
                </a:cubicBezTo>
                <a:cubicBezTo>
                  <a:pt x="74844" y="20756"/>
                  <a:pt x="74740" y="19375"/>
                  <a:pt x="74698" y="18350"/>
                </a:cubicBezTo>
                <a:cubicBezTo>
                  <a:pt x="74635" y="17325"/>
                  <a:pt x="74614" y="16634"/>
                  <a:pt x="74614" y="16634"/>
                </a:cubicBezTo>
                <a:cubicBezTo>
                  <a:pt x="74614" y="16634"/>
                  <a:pt x="74593" y="17304"/>
                  <a:pt x="74530" y="18350"/>
                </a:cubicBezTo>
                <a:cubicBezTo>
                  <a:pt x="74488" y="19375"/>
                  <a:pt x="74426" y="20756"/>
                  <a:pt x="74426" y="22137"/>
                </a:cubicBezTo>
                <a:cubicBezTo>
                  <a:pt x="74426" y="23539"/>
                  <a:pt x="74509" y="24920"/>
                  <a:pt x="74614" y="25966"/>
                </a:cubicBezTo>
                <a:cubicBezTo>
                  <a:pt x="74719" y="27012"/>
                  <a:pt x="74802" y="27682"/>
                  <a:pt x="74802" y="27682"/>
                </a:cubicBezTo>
                <a:lnTo>
                  <a:pt x="74802" y="27745"/>
                </a:lnTo>
                <a:cubicBezTo>
                  <a:pt x="74781" y="27682"/>
                  <a:pt x="74740" y="27661"/>
                  <a:pt x="74740" y="27619"/>
                </a:cubicBezTo>
                <a:cubicBezTo>
                  <a:pt x="74635" y="27347"/>
                  <a:pt x="74572" y="27222"/>
                  <a:pt x="74572" y="27222"/>
                </a:cubicBezTo>
                <a:cubicBezTo>
                  <a:pt x="74572" y="27222"/>
                  <a:pt x="74509" y="27054"/>
                  <a:pt x="74405" y="26803"/>
                </a:cubicBezTo>
                <a:cubicBezTo>
                  <a:pt x="74363" y="26678"/>
                  <a:pt x="74300" y="26510"/>
                  <a:pt x="74216" y="26322"/>
                </a:cubicBezTo>
                <a:cubicBezTo>
                  <a:pt x="74175" y="26155"/>
                  <a:pt x="74070" y="25945"/>
                  <a:pt x="74007" y="25694"/>
                </a:cubicBezTo>
                <a:cubicBezTo>
                  <a:pt x="73735" y="24795"/>
                  <a:pt x="73379" y="23539"/>
                  <a:pt x="73233" y="22221"/>
                </a:cubicBezTo>
                <a:cubicBezTo>
                  <a:pt x="73045" y="20945"/>
                  <a:pt x="73024" y="19605"/>
                  <a:pt x="73066" y="18643"/>
                </a:cubicBezTo>
                <a:cubicBezTo>
                  <a:pt x="73107" y="18141"/>
                  <a:pt x="73128" y="17722"/>
                  <a:pt x="73170" y="17429"/>
                </a:cubicBezTo>
                <a:cubicBezTo>
                  <a:pt x="73212" y="17159"/>
                  <a:pt x="73233" y="16992"/>
                  <a:pt x="73233" y="16990"/>
                </a:cubicBezTo>
                <a:lnTo>
                  <a:pt x="73233" y="16990"/>
                </a:lnTo>
                <a:cubicBezTo>
                  <a:pt x="73233" y="16992"/>
                  <a:pt x="73212" y="17159"/>
                  <a:pt x="73128" y="17429"/>
                </a:cubicBezTo>
                <a:cubicBezTo>
                  <a:pt x="73045" y="17722"/>
                  <a:pt x="73003" y="18120"/>
                  <a:pt x="72919" y="18622"/>
                </a:cubicBezTo>
                <a:cubicBezTo>
                  <a:pt x="72752" y="19605"/>
                  <a:pt x="72647" y="20945"/>
                  <a:pt x="72689" y="22284"/>
                </a:cubicBezTo>
                <a:cubicBezTo>
                  <a:pt x="72710" y="23602"/>
                  <a:pt x="72919" y="24941"/>
                  <a:pt x="73128" y="25945"/>
                </a:cubicBezTo>
                <a:cubicBezTo>
                  <a:pt x="73170" y="26196"/>
                  <a:pt x="73233" y="26406"/>
                  <a:pt x="73275" y="26615"/>
                </a:cubicBezTo>
                <a:cubicBezTo>
                  <a:pt x="73338" y="26824"/>
                  <a:pt x="73379" y="26991"/>
                  <a:pt x="73421" y="27138"/>
                </a:cubicBezTo>
                <a:cubicBezTo>
                  <a:pt x="73442" y="27222"/>
                  <a:pt x="73442" y="27263"/>
                  <a:pt x="73463" y="27326"/>
                </a:cubicBezTo>
                <a:cubicBezTo>
                  <a:pt x="73421" y="27222"/>
                  <a:pt x="73359" y="27117"/>
                  <a:pt x="73317" y="27033"/>
                </a:cubicBezTo>
                <a:lnTo>
                  <a:pt x="73066" y="26573"/>
                </a:lnTo>
                <a:cubicBezTo>
                  <a:pt x="73066" y="26573"/>
                  <a:pt x="73003" y="26385"/>
                  <a:pt x="72856" y="26092"/>
                </a:cubicBezTo>
                <a:cubicBezTo>
                  <a:pt x="72794" y="25945"/>
                  <a:pt x="72710" y="25757"/>
                  <a:pt x="72626" y="25548"/>
                </a:cubicBezTo>
                <a:cubicBezTo>
                  <a:pt x="72543" y="25339"/>
                  <a:pt x="72438" y="25067"/>
                  <a:pt x="72375" y="24815"/>
                </a:cubicBezTo>
                <a:cubicBezTo>
                  <a:pt x="71978" y="23706"/>
                  <a:pt x="71664" y="22200"/>
                  <a:pt x="71685" y="20652"/>
                </a:cubicBezTo>
                <a:cubicBezTo>
                  <a:pt x="71685" y="19103"/>
                  <a:pt x="71999" y="17534"/>
                  <a:pt x="72396" y="16446"/>
                </a:cubicBezTo>
                <a:cubicBezTo>
                  <a:pt x="72584" y="15902"/>
                  <a:pt x="72794" y="15421"/>
                  <a:pt x="72940" y="15107"/>
                </a:cubicBezTo>
                <a:cubicBezTo>
                  <a:pt x="73107" y="14793"/>
                  <a:pt x="73170" y="14605"/>
                  <a:pt x="73170" y="14605"/>
                </a:cubicBezTo>
                <a:lnTo>
                  <a:pt x="73170" y="14605"/>
                </a:lnTo>
                <a:cubicBezTo>
                  <a:pt x="73170" y="14605"/>
                  <a:pt x="73066" y="14772"/>
                  <a:pt x="72898" y="15086"/>
                </a:cubicBezTo>
                <a:cubicBezTo>
                  <a:pt x="72710" y="15400"/>
                  <a:pt x="72480" y="15818"/>
                  <a:pt x="72229" y="16362"/>
                </a:cubicBezTo>
                <a:cubicBezTo>
                  <a:pt x="71747" y="17471"/>
                  <a:pt x="71266" y="18999"/>
                  <a:pt x="71141" y="20631"/>
                </a:cubicBezTo>
                <a:cubicBezTo>
                  <a:pt x="71120" y="20840"/>
                  <a:pt x="71120" y="21049"/>
                  <a:pt x="71078" y="21237"/>
                </a:cubicBezTo>
                <a:cubicBezTo>
                  <a:pt x="71036" y="20986"/>
                  <a:pt x="70952" y="20756"/>
                  <a:pt x="70911" y="20526"/>
                </a:cubicBezTo>
                <a:cubicBezTo>
                  <a:pt x="70534" y="19166"/>
                  <a:pt x="70115" y="17827"/>
                  <a:pt x="69802" y="16844"/>
                </a:cubicBezTo>
                <a:cubicBezTo>
                  <a:pt x="69488" y="15840"/>
                  <a:pt x="69279" y="15170"/>
                  <a:pt x="69278" y="15170"/>
                </a:cubicBezTo>
                <a:lnTo>
                  <a:pt x="69278" y="15170"/>
                </a:lnTo>
                <a:cubicBezTo>
                  <a:pt x="69279" y="15170"/>
                  <a:pt x="69446" y="15840"/>
                  <a:pt x="69655" y="16864"/>
                </a:cubicBezTo>
                <a:cubicBezTo>
                  <a:pt x="69864" y="17890"/>
                  <a:pt x="70136" y="19271"/>
                  <a:pt x="70387" y="20631"/>
                </a:cubicBezTo>
                <a:cubicBezTo>
                  <a:pt x="70618" y="22012"/>
                  <a:pt x="70806" y="23372"/>
                  <a:pt x="70911" y="24418"/>
                </a:cubicBezTo>
                <a:cubicBezTo>
                  <a:pt x="71015" y="25464"/>
                  <a:pt x="71036" y="26155"/>
                  <a:pt x="71036" y="26155"/>
                </a:cubicBezTo>
                <a:cubicBezTo>
                  <a:pt x="71036" y="26155"/>
                  <a:pt x="71078" y="26824"/>
                  <a:pt x="71120" y="27870"/>
                </a:cubicBezTo>
                <a:cubicBezTo>
                  <a:pt x="71141" y="28916"/>
                  <a:pt x="71141" y="30297"/>
                  <a:pt x="71120" y="31699"/>
                </a:cubicBezTo>
                <a:cubicBezTo>
                  <a:pt x="71120" y="31909"/>
                  <a:pt x="71120" y="32076"/>
                  <a:pt x="71078" y="32285"/>
                </a:cubicBezTo>
                <a:cubicBezTo>
                  <a:pt x="70973" y="32034"/>
                  <a:pt x="70869" y="31804"/>
                  <a:pt x="70764" y="31532"/>
                </a:cubicBezTo>
                <a:cubicBezTo>
                  <a:pt x="70513" y="30925"/>
                  <a:pt x="70241" y="30276"/>
                  <a:pt x="69990" y="29628"/>
                </a:cubicBezTo>
                <a:cubicBezTo>
                  <a:pt x="70011" y="28498"/>
                  <a:pt x="69990" y="27452"/>
                  <a:pt x="69969" y="26594"/>
                </a:cubicBezTo>
                <a:cubicBezTo>
                  <a:pt x="69927" y="25987"/>
                  <a:pt x="69906" y="25485"/>
                  <a:pt x="69885" y="25129"/>
                </a:cubicBezTo>
                <a:cubicBezTo>
                  <a:pt x="69864" y="24795"/>
                  <a:pt x="69822" y="24585"/>
                  <a:pt x="69822" y="24585"/>
                </a:cubicBezTo>
                <a:cubicBezTo>
                  <a:pt x="69822" y="24585"/>
                  <a:pt x="69760" y="23790"/>
                  <a:pt x="69655" y="22598"/>
                </a:cubicBezTo>
                <a:cubicBezTo>
                  <a:pt x="69550" y="21405"/>
                  <a:pt x="69362" y="19815"/>
                  <a:pt x="69237" y="18245"/>
                </a:cubicBezTo>
                <a:cubicBezTo>
                  <a:pt x="69090" y="16676"/>
                  <a:pt x="69069" y="15086"/>
                  <a:pt x="69090" y="13914"/>
                </a:cubicBezTo>
                <a:cubicBezTo>
                  <a:pt x="69090" y="13621"/>
                  <a:pt x="69132" y="13328"/>
                  <a:pt x="69132" y="13098"/>
                </a:cubicBezTo>
                <a:cubicBezTo>
                  <a:pt x="69132" y="12868"/>
                  <a:pt x="69153" y="12659"/>
                  <a:pt x="69174" y="12470"/>
                </a:cubicBezTo>
                <a:cubicBezTo>
                  <a:pt x="69195" y="12136"/>
                  <a:pt x="69237" y="11927"/>
                  <a:pt x="69237" y="11926"/>
                </a:cubicBezTo>
                <a:lnTo>
                  <a:pt x="69237" y="11926"/>
                </a:lnTo>
                <a:cubicBezTo>
                  <a:pt x="69237" y="11927"/>
                  <a:pt x="69195" y="12094"/>
                  <a:pt x="69132" y="12470"/>
                </a:cubicBezTo>
                <a:cubicBezTo>
                  <a:pt x="69090" y="12659"/>
                  <a:pt x="69069" y="12868"/>
                  <a:pt x="69027" y="13098"/>
                </a:cubicBezTo>
                <a:cubicBezTo>
                  <a:pt x="68986" y="13328"/>
                  <a:pt x="68944" y="13621"/>
                  <a:pt x="68923" y="13914"/>
                </a:cubicBezTo>
                <a:cubicBezTo>
                  <a:pt x="68755" y="15086"/>
                  <a:pt x="68672" y="16676"/>
                  <a:pt x="68651" y="18266"/>
                </a:cubicBezTo>
                <a:cubicBezTo>
                  <a:pt x="68630" y="19877"/>
                  <a:pt x="68672" y="21468"/>
                  <a:pt x="68672" y="22639"/>
                </a:cubicBezTo>
                <a:lnTo>
                  <a:pt x="68672" y="24627"/>
                </a:lnTo>
                <a:lnTo>
                  <a:pt x="68672" y="25171"/>
                </a:lnTo>
                <a:cubicBezTo>
                  <a:pt x="68672" y="25380"/>
                  <a:pt x="68672" y="25673"/>
                  <a:pt x="68651" y="25987"/>
                </a:cubicBezTo>
                <a:cubicBezTo>
                  <a:pt x="68525" y="25569"/>
                  <a:pt x="68400" y="25171"/>
                  <a:pt x="68316" y="24836"/>
                </a:cubicBezTo>
                <a:cubicBezTo>
                  <a:pt x="68128" y="24230"/>
                  <a:pt x="68002" y="23706"/>
                  <a:pt x="67918" y="23372"/>
                </a:cubicBezTo>
                <a:cubicBezTo>
                  <a:pt x="67814" y="23016"/>
                  <a:pt x="67793" y="22807"/>
                  <a:pt x="67793" y="22807"/>
                </a:cubicBezTo>
                <a:cubicBezTo>
                  <a:pt x="67793" y="22807"/>
                  <a:pt x="67730" y="22598"/>
                  <a:pt x="67667" y="22221"/>
                </a:cubicBezTo>
                <a:cubicBezTo>
                  <a:pt x="67584" y="21865"/>
                  <a:pt x="67479" y="21342"/>
                  <a:pt x="67353" y="20735"/>
                </a:cubicBezTo>
                <a:cubicBezTo>
                  <a:pt x="67144" y="19480"/>
                  <a:pt x="66893" y="17806"/>
                  <a:pt x="66851" y="16111"/>
                </a:cubicBezTo>
                <a:cubicBezTo>
                  <a:pt x="66789" y="14395"/>
                  <a:pt x="66956" y="12701"/>
                  <a:pt x="67165" y="11445"/>
                </a:cubicBezTo>
                <a:cubicBezTo>
                  <a:pt x="67207" y="11131"/>
                  <a:pt x="67270" y="10838"/>
                  <a:pt x="67312" y="10587"/>
                </a:cubicBezTo>
                <a:cubicBezTo>
                  <a:pt x="67374" y="10315"/>
                  <a:pt x="67416" y="10106"/>
                  <a:pt x="67479" y="9939"/>
                </a:cubicBezTo>
                <a:cubicBezTo>
                  <a:pt x="67562" y="9564"/>
                  <a:pt x="67604" y="9355"/>
                  <a:pt x="67605" y="9353"/>
                </a:cubicBezTo>
                <a:lnTo>
                  <a:pt x="67605" y="9353"/>
                </a:lnTo>
                <a:cubicBezTo>
                  <a:pt x="67604" y="9355"/>
                  <a:pt x="67562" y="9564"/>
                  <a:pt x="67416" y="9897"/>
                </a:cubicBezTo>
                <a:cubicBezTo>
                  <a:pt x="67374" y="10085"/>
                  <a:pt x="67291" y="10294"/>
                  <a:pt x="67207" y="10566"/>
                </a:cubicBezTo>
                <a:cubicBezTo>
                  <a:pt x="67144" y="10797"/>
                  <a:pt x="67081" y="11110"/>
                  <a:pt x="66977" y="11403"/>
                </a:cubicBezTo>
                <a:cubicBezTo>
                  <a:pt x="66663" y="12659"/>
                  <a:pt x="66349" y="14354"/>
                  <a:pt x="66265" y="16069"/>
                </a:cubicBezTo>
                <a:cubicBezTo>
                  <a:pt x="66224" y="17011"/>
                  <a:pt x="66224" y="17952"/>
                  <a:pt x="66245" y="18831"/>
                </a:cubicBezTo>
                <a:cubicBezTo>
                  <a:pt x="66161" y="18476"/>
                  <a:pt x="66035" y="18057"/>
                  <a:pt x="65931" y="17618"/>
                </a:cubicBezTo>
                <a:cubicBezTo>
                  <a:pt x="65617" y="16362"/>
                  <a:pt x="65219" y="14751"/>
                  <a:pt x="64989" y="13077"/>
                </a:cubicBezTo>
                <a:cubicBezTo>
                  <a:pt x="65303" y="11885"/>
                  <a:pt x="65617" y="10797"/>
                  <a:pt x="65910" y="9939"/>
                </a:cubicBezTo>
                <a:cubicBezTo>
                  <a:pt x="66098" y="9311"/>
                  <a:pt x="66307" y="8788"/>
                  <a:pt x="66433" y="8411"/>
                </a:cubicBezTo>
                <a:cubicBezTo>
                  <a:pt x="66557" y="8058"/>
                  <a:pt x="66641" y="7850"/>
                  <a:pt x="66642" y="7846"/>
                </a:cubicBezTo>
                <a:lnTo>
                  <a:pt x="66642" y="7846"/>
                </a:lnTo>
                <a:cubicBezTo>
                  <a:pt x="66641" y="7850"/>
                  <a:pt x="66557" y="8058"/>
                  <a:pt x="66412" y="8390"/>
                </a:cubicBezTo>
                <a:cubicBezTo>
                  <a:pt x="66245" y="8746"/>
                  <a:pt x="66014" y="9248"/>
                  <a:pt x="65784" y="9855"/>
                </a:cubicBezTo>
                <a:cubicBezTo>
                  <a:pt x="65512" y="10504"/>
                  <a:pt x="65198" y="11257"/>
                  <a:pt x="64905" y="12094"/>
                </a:cubicBezTo>
                <a:cubicBezTo>
                  <a:pt x="64801" y="11110"/>
                  <a:pt x="64759" y="10106"/>
                  <a:pt x="64780" y="9165"/>
                </a:cubicBezTo>
                <a:cubicBezTo>
                  <a:pt x="64801" y="8223"/>
                  <a:pt x="64905" y="7344"/>
                  <a:pt x="65052" y="6591"/>
                </a:cubicBezTo>
                <a:cubicBezTo>
                  <a:pt x="65177" y="5817"/>
                  <a:pt x="65366" y="5231"/>
                  <a:pt x="65491" y="4771"/>
                </a:cubicBezTo>
                <a:cubicBezTo>
                  <a:pt x="65638" y="4352"/>
                  <a:pt x="65721" y="4122"/>
                  <a:pt x="65721" y="4122"/>
                </a:cubicBezTo>
                <a:lnTo>
                  <a:pt x="65721" y="4122"/>
                </a:lnTo>
                <a:cubicBezTo>
                  <a:pt x="65721" y="4122"/>
                  <a:pt x="65617" y="4352"/>
                  <a:pt x="65470" y="4771"/>
                </a:cubicBezTo>
                <a:cubicBezTo>
                  <a:pt x="65303" y="5189"/>
                  <a:pt x="65073" y="5796"/>
                  <a:pt x="64905" y="6549"/>
                </a:cubicBezTo>
                <a:cubicBezTo>
                  <a:pt x="64738" y="7323"/>
                  <a:pt x="64571" y="8202"/>
                  <a:pt x="64466" y="9144"/>
                </a:cubicBezTo>
                <a:cubicBezTo>
                  <a:pt x="64361" y="10106"/>
                  <a:pt x="64340" y="11131"/>
                  <a:pt x="64382" y="12178"/>
                </a:cubicBezTo>
                <a:lnTo>
                  <a:pt x="64466" y="13433"/>
                </a:lnTo>
                <a:cubicBezTo>
                  <a:pt x="64361" y="13747"/>
                  <a:pt x="64257" y="14082"/>
                  <a:pt x="64152" y="14395"/>
                </a:cubicBezTo>
                <a:cubicBezTo>
                  <a:pt x="63901" y="15274"/>
                  <a:pt x="63629" y="16153"/>
                  <a:pt x="63399" y="16990"/>
                </a:cubicBezTo>
                <a:cubicBezTo>
                  <a:pt x="63022" y="15944"/>
                  <a:pt x="62667" y="14772"/>
                  <a:pt x="62395" y="13538"/>
                </a:cubicBezTo>
                <a:cubicBezTo>
                  <a:pt x="61976" y="11738"/>
                  <a:pt x="61746" y="9897"/>
                  <a:pt x="61662" y="8495"/>
                </a:cubicBezTo>
                <a:cubicBezTo>
                  <a:pt x="61620" y="7784"/>
                  <a:pt x="61620" y="7219"/>
                  <a:pt x="61599" y="6821"/>
                </a:cubicBezTo>
                <a:lnTo>
                  <a:pt x="61599" y="6172"/>
                </a:lnTo>
                <a:cubicBezTo>
                  <a:pt x="61599" y="6172"/>
                  <a:pt x="61558" y="6403"/>
                  <a:pt x="61537" y="6800"/>
                </a:cubicBezTo>
                <a:cubicBezTo>
                  <a:pt x="61516" y="7219"/>
                  <a:pt x="61495" y="7784"/>
                  <a:pt x="61495" y="8495"/>
                </a:cubicBezTo>
                <a:cubicBezTo>
                  <a:pt x="61453" y="9897"/>
                  <a:pt x="61558" y="11759"/>
                  <a:pt x="61851" y="13621"/>
                </a:cubicBezTo>
                <a:cubicBezTo>
                  <a:pt x="62123" y="15421"/>
                  <a:pt x="62583" y="17199"/>
                  <a:pt x="63001" y="18538"/>
                </a:cubicBezTo>
                <a:cubicBezTo>
                  <a:pt x="62960" y="18748"/>
                  <a:pt x="62897" y="18936"/>
                  <a:pt x="62876" y="19103"/>
                </a:cubicBezTo>
                <a:cubicBezTo>
                  <a:pt x="62708" y="19773"/>
                  <a:pt x="62604" y="20317"/>
                  <a:pt x="62541" y="20673"/>
                </a:cubicBezTo>
                <a:cubicBezTo>
                  <a:pt x="62457" y="21070"/>
                  <a:pt x="62395" y="21279"/>
                  <a:pt x="62395" y="21279"/>
                </a:cubicBezTo>
                <a:cubicBezTo>
                  <a:pt x="62395" y="21279"/>
                  <a:pt x="62374" y="21489"/>
                  <a:pt x="62290" y="21886"/>
                </a:cubicBezTo>
                <a:cubicBezTo>
                  <a:pt x="62248" y="22284"/>
                  <a:pt x="62123" y="22828"/>
                  <a:pt x="62039" y="23476"/>
                </a:cubicBezTo>
                <a:cubicBezTo>
                  <a:pt x="61913" y="24292"/>
                  <a:pt x="61767" y="25276"/>
                  <a:pt x="61662" y="26364"/>
                </a:cubicBezTo>
                <a:cubicBezTo>
                  <a:pt x="61641" y="26217"/>
                  <a:pt x="61620" y="26113"/>
                  <a:pt x="61599" y="25987"/>
                </a:cubicBezTo>
                <a:cubicBezTo>
                  <a:pt x="61348" y="24836"/>
                  <a:pt x="61202" y="24062"/>
                  <a:pt x="61202" y="24062"/>
                </a:cubicBezTo>
                <a:cubicBezTo>
                  <a:pt x="61202" y="24062"/>
                  <a:pt x="61035" y="23267"/>
                  <a:pt x="60825" y="22116"/>
                </a:cubicBezTo>
                <a:cubicBezTo>
                  <a:pt x="60658" y="20965"/>
                  <a:pt x="60407" y="19396"/>
                  <a:pt x="60281" y="17827"/>
                </a:cubicBezTo>
                <a:cubicBezTo>
                  <a:pt x="60156" y="16258"/>
                  <a:pt x="60156" y="14688"/>
                  <a:pt x="60239" y="13517"/>
                </a:cubicBezTo>
                <a:cubicBezTo>
                  <a:pt x="60260" y="13224"/>
                  <a:pt x="60281" y="12931"/>
                  <a:pt x="60281" y="12701"/>
                </a:cubicBezTo>
                <a:cubicBezTo>
                  <a:pt x="60302" y="12470"/>
                  <a:pt x="60344" y="12261"/>
                  <a:pt x="60365" y="12073"/>
                </a:cubicBezTo>
                <a:cubicBezTo>
                  <a:pt x="60407" y="11738"/>
                  <a:pt x="60449" y="11529"/>
                  <a:pt x="60449" y="11529"/>
                </a:cubicBezTo>
                <a:lnTo>
                  <a:pt x="60449" y="11529"/>
                </a:lnTo>
                <a:cubicBezTo>
                  <a:pt x="60449" y="11529"/>
                  <a:pt x="60386" y="11717"/>
                  <a:pt x="60344" y="12052"/>
                </a:cubicBezTo>
                <a:cubicBezTo>
                  <a:pt x="60302" y="12198"/>
                  <a:pt x="60260" y="12408"/>
                  <a:pt x="60198" y="12659"/>
                </a:cubicBezTo>
                <a:cubicBezTo>
                  <a:pt x="60177" y="12889"/>
                  <a:pt x="60135" y="13140"/>
                  <a:pt x="60072" y="13454"/>
                </a:cubicBezTo>
                <a:cubicBezTo>
                  <a:pt x="59884" y="14647"/>
                  <a:pt x="59737" y="16237"/>
                  <a:pt x="59737" y="17827"/>
                </a:cubicBezTo>
                <a:cubicBezTo>
                  <a:pt x="59716" y="19417"/>
                  <a:pt x="59821" y="21028"/>
                  <a:pt x="59884" y="22221"/>
                </a:cubicBezTo>
                <a:cubicBezTo>
                  <a:pt x="59988" y="23434"/>
                  <a:pt x="60072" y="24209"/>
                  <a:pt x="60072" y="24209"/>
                </a:cubicBezTo>
                <a:cubicBezTo>
                  <a:pt x="60072" y="24209"/>
                  <a:pt x="60156" y="25004"/>
                  <a:pt x="60302" y="26196"/>
                </a:cubicBezTo>
                <a:cubicBezTo>
                  <a:pt x="60470" y="27368"/>
                  <a:pt x="60658" y="28937"/>
                  <a:pt x="60867" y="30507"/>
                </a:cubicBezTo>
                <a:cubicBezTo>
                  <a:pt x="60888" y="30611"/>
                  <a:pt x="60888" y="30716"/>
                  <a:pt x="60888" y="30821"/>
                </a:cubicBezTo>
                <a:cubicBezTo>
                  <a:pt x="60888" y="30821"/>
                  <a:pt x="59612" y="27787"/>
                  <a:pt x="59465" y="26782"/>
                </a:cubicBezTo>
                <a:cubicBezTo>
                  <a:pt x="59423" y="26259"/>
                  <a:pt x="59340" y="25841"/>
                  <a:pt x="59319" y="25527"/>
                </a:cubicBezTo>
                <a:lnTo>
                  <a:pt x="59235" y="25046"/>
                </a:lnTo>
                <a:cubicBezTo>
                  <a:pt x="59235" y="25046"/>
                  <a:pt x="59214" y="24857"/>
                  <a:pt x="59151" y="24585"/>
                </a:cubicBezTo>
                <a:cubicBezTo>
                  <a:pt x="59110" y="24292"/>
                  <a:pt x="59047" y="23853"/>
                  <a:pt x="58942" y="23351"/>
                </a:cubicBezTo>
                <a:cubicBezTo>
                  <a:pt x="58775" y="22326"/>
                  <a:pt x="58482" y="20965"/>
                  <a:pt x="58168" y="19605"/>
                </a:cubicBezTo>
                <a:cubicBezTo>
                  <a:pt x="57833" y="18266"/>
                  <a:pt x="57457" y="16948"/>
                  <a:pt x="57164" y="15944"/>
                </a:cubicBezTo>
                <a:cubicBezTo>
                  <a:pt x="57038" y="15442"/>
                  <a:pt x="56892" y="15023"/>
                  <a:pt x="56808" y="14751"/>
                </a:cubicBezTo>
                <a:cubicBezTo>
                  <a:pt x="56703" y="14458"/>
                  <a:pt x="56641" y="14291"/>
                  <a:pt x="56641" y="14291"/>
                </a:cubicBezTo>
                <a:lnTo>
                  <a:pt x="56641" y="14291"/>
                </a:lnTo>
                <a:cubicBezTo>
                  <a:pt x="56641" y="14291"/>
                  <a:pt x="56682" y="14458"/>
                  <a:pt x="56745" y="14772"/>
                </a:cubicBezTo>
                <a:cubicBezTo>
                  <a:pt x="56808" y="15065"/>
                  <a:pt x="56913" y="15483"/>
                  <a:pt x="57017" y="16007"/>
                </a:cubicBezTo>
                <a:cubicBezTo>
                  <a:pt x="57226" y="17011"/>
                  <a:pt x="57436" y="18371"/>
                  <a:pt x="57645" y="19731"/>
                </a:cubicBezTo>
                <a:cubicBezTo>
                  <a:pt x="57833" y="21091"/>
                  <a:pt x="57959" y="22451"/>
                  <a:pt x="58042" y="23476"/>
                </a:cubicBezTo>
                <a:cubicBezTo>
                  <a:pt x="58084" y="23999"/>
                  <a:pt x="58084" y="24418"/>
                  <a:pt x="58105" y="24711"/>
                </a:cubicBezTo>
                <a:cubicBezTo>
                  <a:pt x="58147" y="25004"/>
                  <a:pt x="58147" y="25171"/>
                  <a:pt x="58147" y="25171"/>
                </a:cubicBezTo>
                <a:cubicBezTo>
                  <a:pt x="58147" y="25171"/>
                  <a:pt x="58147" y="25359"/>
                  <a:pt x="58168" y="25652"/>
                </a:cubicBezTo>
                <a:cubicBezTo>
                  <a:pt x="58168" y="25945"/>
                  <a:pt x="58189" y="26385"/>
                  <a:pt x="58210" y="26887"/>
                </a:cubicBezTo>
                <a:cubicBezTo>
                  <a:pt x="58252" y="27828"/>
                  <a:pt x="58252" y="29042"/>
                  <a:pt x="58210" y="30297"/>
                </a:cubicBezTo>
                <a:lnTo>
                  <a:pt x="58001" y="30256"/>
                </a:lnTo>
                <a:lnTo>
                  <a:pt x="55846" y="20045"/>
                </a:lnTo>
                <a:lnTo>
                  <a:pt x="55678" y="25464"/>
                </a:lnTo>
                <a:cubicBezTo>
                  <a:pt x="55636" y="25339"/>
                  <a:pt x="55594" y="25213"/>
                  <a:pt x="55573" y="25067"/>
                </a:cubicBezTo>
                <a:cubicBezTo>
                  <a:pt x="55490" y="24732"/>
                  <a:pt x="55448" y="24543"/>
                  <a:pt x="55448" y="24543"/>
                </a:cubicBezTo>
                <a:cubicBezTo>
                  <a:pt x="55448" y="24543"/>
                  <a:pt x="55448" y="24502"/>
                  <a:pt x="55427" y="24418"/>
                </a:cubicBezTo>
                <a:cubicBezTo>
                  <a:pt x="55385" y="24334"/>
                  <a:pt x="55364" y="24209"/>
                  <a:pt x="55343" y="24020"/>
                </a:cubicBezTo>
                <a:cubicBezTo>
                  <a:pt x="55322" y="23874"/>
                  <a:pt x="55260" y="23665"/>
                  <a:pt x="55239" y="23434"/>
                </a:cubicBezTo>
                <a:cubicBezTo>
                  <a:pt x="55176" y="23183"/>
                  <a:pt x="55155" y="22932"/>
                  <a:pt x="55134" y="22618"/>
                </a:cubicBezTo>
                <a:cubicBezTo>
                  <a:pt x="54967" y="21447"/>
                  <a:pt x="54904" y="19836"/>
                  <a:pt x="54967" y="18224"/>
                </a:cubicBezTo>
                <a:cubicBezTo>
                  <a:pt x="55050" y="16634"/>
                  <a:pt x="55260" y="15002"/>
                  <a:pt x="55448" y="13810"/>
                </a:cubicBezTo>
                <a:cubicBezTo>
                  <a:pt x="55553" y="13203"/>
                  <a:pt x="55636" y="12701"/>
                  <a:pt x="55678" y="12366"/>
                </a:cubicBezTo>
                <a:cubicBezTo>
                  <a:pt x="55741" y="12031"/>
                  <a:pt x="55783" y="11822"/>
                  <a:pt x="55783" y="11822"/>
                </a:cubicBezTo>
                <a:lnTo>
                  <a:pt x="55783" y="11822"/>
                </a:lnTo>
                <a:lnTo>
                  <a:pt x="55636" y="12366"/>
                </a:lnTo>
                <a:cubicBezTo>
                  <a:pt x="55532" y="12701"/>
                  <a:pt x="55427" y="13203"/>
                  <a:pt x="55260" y="13768"/>
                </a:cubicBezTo>
                <a:cubicBezTo>
                  <a:pt x="54967" y="14960"/>
                  <a:pt x="54632" y="16551"/>
                  <a:pt x="54402" y="18162"/>
                </a:cubicBezTo>
                <a:cubicBezTo>
                  <a:pt x="54193" y="19794"/>
                  <a:pt x="54109" y="21447"/>
                  <a:pt x="54172" y="22660"/>
                </a:cubicBezTo>
                <a:cubicBezTo>
                  <a:pt x="54193" y="22974"/>
                  <a:pt x="54193" y="23267"/>
                  <a:pt x="54213" y="23497"/>
                </a:cubicBezTo>
                <a:cubicBezTo>
                  <a:pt x="54234" y="23769"/>
                  <a:pt x="54276" y="23978"/>
                  <a:pt x="54297" y="24167"/>
                </a:cubicBezTo>
                <a:cubicBezTo>
                  <a:pt x="54318" y="24334"/>
                  <a:pt x="54318" y="24481"/>
                  <a:pt x="54339" y="24585"/>
                </a:cubicBezTo>
                <a:cubicBezTo>
                  <a:pt x="54381" y="24690"/>
                  <a:pt x="54381" y="24732"/>
                  <a:pt x="54381" y="24732"/>
                </a:cubicBezTo>
                <a:cubicBezTo>
                  <a:pt x="54381" y="24732"/>
                  <a:pt x="54402" y="24815"/>
                  <a:pt x="54423" y="25004"/>
                </a:cubicBezTo>
                <a:cubicBezTo>
                  <a:pt x="54318" y="24690"/>
                  <a:pt x="54193" y="24376"/>
                  <a:pt x="54088" y="24083"/>
                </a:cubicBezTo>
                <a:cubicBezTo>
                  <a:pt x="53607" y="22849"/>
                  <a:pt x="53293" y="22033"/>
                  <a:pt x="53293" y="22033"/>
                </a:cubicBezTo>
                <a:cubicBezTo>
                  <a:pt x="53293" y="22033"/>
                  <a:pt x="53021" y="21279"/>
                  <a:pt x="52540" y="20129"/>
                </a:cubicBezTo>
                <a:cubicBezTo>
                  <a:pt x="52770" y="19208"/>
                  <a:pt x="53063" y="18036"/>
                  <a:pt x="53272" y="16885"/>
                </a:cubicBezTo>
                <a:cubicBezTo>
                  <a:pt x="53502" y="15546"/>
                  <a:pt x="53586" y="14186"/>
                  <a:pt x="53502" y="13182"/>
                </a:cubicBezTo>
                <a:cubicBezTo>
                  <a:pt x="53502" y="12910"/>
                  <a:pt x="53460" y="12701"/>
                  <a:pt x="53439" y="12491"/>
                </a:cubicBezTo>
                <a:cubicBezTo>
                  <a:pt x="53397" y="12282"/>
                  <a:pt x="53377" y="12094"/>
                  <a:pt x="53356" y="11968"/>
                </a:cubicBezTo>
                <a:cubicBezTo>
                  <a:pt x="53293" y="11676"/>
                  <a:pt x="53251" y="11529"/>
                  <a:pt x="53251" y="11529"/>
                </a:cubicBezTo>
                <a:lnTo>
                  <a:pt x="53251" y="11529"/>
                </a:lnTo>
                <a:cubicBezTo>
                  <a:pt x="53251" y="11529"/>
                  <a:pt x="53272" y="11676"/>
                  <a:pt x="53293" y="11989"/>
                </a:cubicBezTo>
                <a:cubicBezTo>
                  <a:pt x="53335" y="12157"/>
                  <a:pt x="53335" y="12303"/>
                  <a:pt x="53335" y="12512"/>
                </a:cubicBezTo>
                <a:cubicBezTo>
                  <a:pt x="53335" y="12722"/>
                  <a:pt x="53356" y="12973"/>
                  <a:pt x="53335" y="13203"/>
                </a:cubicBezTo>
                <a:cubicBezTo>
                  <a:pt x="53293" y="14186"/>
                  <a:pt x="53084" y="15504"/>
                  <a:pt x="52728" y="16781"/>
                </a:cubicBezTo>
                <a:cubicBezTo>
                  <a:pt x="52519" y="17513"/>
                  <a:pt x="52288" y="18224"/>
                  <a:pt x="52037" y="18873"/>
                </a:cubicBezTo>
                <a:cubicBezTo>
                  <a:pt x="51996" y="18748"/>
                  <a:pt x="51933" y="18580"/>
                  <a:pt x="51891" y="18455"/>
                </a:cubicBezTo>
                <a:cubicBezTo>
                  <a:pt x="51807" y="17492"/>
                  <a:pt x="51765" y="16383"/>
                  <a:pt x="51765" y="15295"/>
                </a:cubicBezTo>
                <a:cubicBezTo>
                  <a:pt x="51765" y="13621"/>
                  <a:pt x="51870" y="11926"/>
                  <a:pt x="51975" y="10671"/>
                </a:cubicBezTo>
                <a:cubicBezTo>
                  <a:pt x="52079" y="9416"/>
                  <a:pt x="52121" y="8537"/>
                  <a:pt x="52121" y="8537"/>
                </a:cubicBezTo>
                <a:lnTo>
                  <a:pt x="52121" y="8537"/>
                </a:lnTo>
                <a:cubicBezTo>
                  <a:pt x="52121" y="8537"/>
                  <a:pt x="51996" y="9374"/>
                  <a:pt x="51786" y="10629"/>
                </a:cubicBezTo>
                <a:cubicBezTo>
                  <a:pt x="51598" y="11885"/>
                  <a:pt x="51347" y="13559"/>
                  <a:pt x="51200" y="15274"/>
                </a:cubicBezTo>
                <a:cubicBezTo>
                  <a:pt x="51180" y="15609"/>
                  <a:pt x="51159" y="15965"/>
                  <a:pt x="51138" y="16320"/>
                </a:cubicBezTo>
                <a:lnTo>
                  <a:pt x="50887" y="15609"/>
                </a:lnTo>
                <a:cubicBezTo>
                  <a:pt x="50656" y="14793"/>
                  <a:pt x="50405" y="13956"/>
                  <a:pt x="50217" y="13182"/>
                </a:cubicBezTo>
                <a:cubicBezTo>
                  <a:pt x="50133" y="12784"/>
                  <a:pt x="50008" y="12408"/>
                  <a:pt x="49945" y="12052"/>
                </a:cubicBezTo>
                <a:cubicBezTo>
                  <a:pt x="49903" y="11675"/>
                  <a:pt x="49820" y="11341"/>
                  <a:pt x="49778" y="11027"/>
                </a:cubicBezTo>
                <a:lnTo>
                  <a:pt x="49694" y="10566"/>
                </a:lnTo>
                <a:cubicBezTo>
                  <a:pt x="49673" y="10399"/>
                  <a:pt x="49673" y="10274"/>
                  <a:pt x="49631" y="10148"/>
                </a:cubicBezTo>
                <a:cubicBezTo>
                  <a:pt x="49610" y="9876"/>
                  <a:pt x="49589" y="9646"/>
                  <a:pt x="49589" y="9457"/>
                </a:cubicBezTo>
                <a:cubicBezTo>
                  <a:pt x="49568" y="9102"/>
                  <a:pt x="49527" y="8851"/>
                  <a:pt x="49527" y="8851"/>
                </a:cubicBezTo>
                <a:lnTo>
                  <a:pt x="49527" y="9457"/>
                </a:lnTo>
                <a:lnTo>
                  <a:pt x="49527" y="10148"/>
                </a:lnTo>
                <a:lnTo>
                  <a:pt x="49527" y="10566"/>
                </a:lnTo>
                <a:cubicBezTo>
                  <a:pt x="49527" y="10713"/>
                  <a:pt x="49568" y="10880"/>
                  <a:pt x="49589" y="11027"/>
                </a:cubicBezTo>
                <a:cubicBezTo>
                  <a:pt x="49610" y="11341"/>
                  <a:pt x="49631" y="11717"/>
                  <a:pt x="49694" y="12073"/>
                </a:cubicBezTo>
                <a:cubicBezTo>
                  <a:pt x="49715" y="12450"/>
                  <a:pt x="49799" y="12826"/>
                  <a:pt x="49840" y="13224"/>
                </a:cubicBezTo>
                <a:cubicBezTo>
                  <a:pt x="49945" y="14040"/>
                  <a:pt x="50154" y="14877"/>
                  <a:pt x="50343" y="15735"/>
                </a:cubicBezTo>
                <a:cubicBezTo>
                  <a:pt x="50573" y="16676"/>
                  <a:pt x="50824" y="17618"/>
                  <a:pt x="51054" y="18455"/>
                </a:cubicBezTo>
                <a:cubicBezTo>
                  <a:pt x="51054" y="18978"/>
                  <a:pt x="51075" y="19501"/>
                  <a:pt x="51096" y="19940"/>
                </a:cubicBezTo>
                <a:cubicBezTo>
                  <a:pt x="51138" y="20401"/>
                  <a:pt x="51180" y="20819"/>
                  <a:pt x="51200" y="21133"/>
                </a:cubicBezTo>
                <a:cubicBezTo>
                  <a:pt x="51054" y="21551"/>
                  <a:pt x="50970" y="21802"/>
                  <a:pt x="50970" y="21802"/>
                </a:cubicBezTo>
                <a:cubicBezTo>
                  <a:pt x="50970" y="21802"/>
                  <a:pt x="50740" y="22430"/>
                  <a:pt x="50447" y="23434"/>
                </a:cubicBezTo>
                <a:cubicBezTo>
                  <a:pt x="50322" y="23874"/>
                  <a:pt x="50196" y="24397"/>
                  <a:pt x="50050" y="24962"/>
                </a:cubicBezTo>
                <a:lnTo>
                  <a:pt x="50050" y="24397"/>
                </a:lnTo>
                <a:lnTo>
                  <a:pt x="50050" y="23978"/>
                </a:lnTo>
                <a:cubicBezTo>
                  <a:pt x="50050" y="23978"/>
                  <a:pt x="50050" y="23351"/>
                  <a:pt x="50029" y="22430"/>
                </a:cubicBezTo>
                <a:cubicBezTo>
                  <a:pt x="50008" y="21489"/>
                  <a:pt x="50008" y="20254"/>
                  <a:pt x="49924" y="18999"/>
                </a:cubicBezTo>
                <a:cubicBezTo>
                  <a:pt x="49840" y="17743"/>
                  <a:pt x="49673" y="16530"/>
                  <a:pt x="49485" y="15609"/>
                </a:cubicBezTo>
                <a:cubicBezTo>
                  <a:pt x="49422" y="15379"/>
                  <a:pt x="49401" y="15170"/>
                  <a:pt x="49359" y="14981"/>
                </a:cubicBezTo>
                <a:cubicBezTo>
                  <a:pt x="49296" y="14793"/>
                  <a:pt x="49255" y="14647"/>
                  <a:pt x="49213" y="14500"/>
                </a:cubicBezTo>
                <a:cubicBezTo>
                  <a:pt x="49150" y="14251"/>
                  <a:pt x="49109" y="14084"/>
                  <a:pt x="49108" y="14082"/>
                </a:cubicBezTo>
                <a:lnTo>
                  <a:pt x="49108" y="14082"/>
                </a:lnTo>
                <a:cubicBezTo>
                  <a:pt x="49109" y="14084"/>
                  <a:pt x="49150" y="14251"/>
                  <a:pt x="49192" y="14500"/>
                </a:cubicBezTo>
                <a:cubicBezTo>
                  <a:pt x="49213" y="14647"/>
                  <a:pt x="49255" y="14793"/>
                  <a:pt x="49275" y="14981"/>
                </a:cubicBezTo>
                <a:cubicBezTo>
                  <a:pt x="49296" y="15170"/>
                  <a:pt x="49317" y="15379"/>
                  <a:pt x="49359" y="15609"/>
                </a:cubicBezTo>
                <a:cubicBezTo>
                  <a:pt x="49464" y="16530"/>
                  <a:pt x="49485" y="17743"/>
                  <a:pt x="49401" y="18978"/>
                </a:cubicBezTo>
                <a:cubicBezTo>
                  <a:pt x="49359" y="20212"/>
                  <a:pt x="49213" y="21447"/>
                  <a:pt x="49150" y="22346"/>
                </a:cubicBezTo>
                <a:cubicBezTo>
                  <a:pt x="49045" y="23267"/>
                  <a:pt x="48355" y="28289"/>
                  <a:pt x="48355" y="28289"/>
                </a:cubicBezTo>
                <a:cubicBezTo>
                  <a:pt x="48271" y="27745"/>
                  <a:pt x="48208" y="27159"/>
                  <a:pt x="48146" y="26615"/>
                </a:cubicBezTo>
                <a:cubicBezTo>
                  <a:pt x="47936" y="25004"/>
                  <a:pt x="47790" y="23372"/>
                  <a:pt x="47685" y="22137"/>
                </a:cubicBezTo>
                <a:cubicBezTo>
                  <a:pt x="47623" y="21551"/>
                  <a:pt x="47602" y="21028"/>
                  <a:pt x="47581" y="20652"/>
                </a:cubicBezTo>
                <a:cubicBezTo>
                  <a:pt x="47539" y="20296"/>
                  <a:pt x="47539" y="20108"/>
                  <a:pt x="47539" y="20108"/>
                </a:cubicBezTo>
                <a:cubicBezTo>
                  <a:pt x="47539" y="20108"/>
                  <a:pt x="47539" y="19898"/>
                  <a:pt x="47518" y="19564"/>
                </a:cubicBezTo>
                <a:cubicBezTo>
                  <a:pt x="47518" y="19187"/>
                  <a:pt x="47476" y="18685"/>
                  <a:pt x="47476" y="18057"/>
                </a:cubicBezTo>
                <a:cubicBezTo>
                  <a:pt x="47434" y="16844"/>
                  <a:pt x="47434" y="15191"/>
                  <a:pt x="47518" y="13559"/>
                </a:cubicBezTo>
                <a:cubicBezTo>
                  <a:pt x="47623" y="11926"/>
                  <a:pt x="47811" y="10294"/>
                  <a:pt x="48020" y="9060"/>
                </a:cubicBezTo>
                <a:cubicBezTo>
                  <a:pt x="48062" y="8746"/>
                  <a:pt x="48125" y="8495"/>
                  <a:pt x="48167" y="8223"/>
                </a:cubicBezTo>
                <a:cubicBezTo>
                  <a:pt x="48229" y="7993"/>
                  <a:pt x="48250" y="7763"/>
                  <a:pt x="48313" y="7595"/>
                </a:cubicBezTo>
                <a:cubicBezTo>
                  <a:pt x="48376" y="7240"/>
                  <a:pt x="48418" y="7051"/>
                  <a:pt x="48418" y="7051"/>
                </a:cubicBezTo>
                <a:lnTo>
                  <a:pt x="48418" y="7051"/>
                </a:lnTo>
                <a:cubicBezTo>
                  <a:pt x="48418" y="7051"/>
                  <a:pt x="48355" y="7261"/>
                  <a:pt x="48250" y="7595"/>
                </a:cubicBezTo>
                <a:cubicBezTo>
                  <a:pt x="48208" y="7784"/>
                  <a:pt x="48146" y="7993"/>
                  <a:pt x="48062" y="8223"/>
                </a:cubicBezTo>
                <a:cubicBezTo>
                  <a:pt x="47999" y="8474"/>
                  <a:pt x="47915" y="8746"/>
                  <a:pt x="47853" y="9039"/>
                </a:cubicBezTo>
                <a:cubicBezTo>
                  <a:pt x="47539" y="10253"/>
                  <a:pt x="47225" y="11864"/>
                  <a:pt x="46995" y="13517"/>
                </a:cubicBezTo>
                <a:cubicBezTo>
                  <a:pt x="46765" y="15170"/>
                  <a:pt x="46639" y="16802"/>
                  <a:pt x="46555" y="18057"/>
                </a:cubicBezTo>
                <a:cubicBezTo>
                  <a:pt x="46493" y="18685"/>
                  <a:pt x="46493" y="19208"/>
                  <a:pt x="46472" y="19564"/>
                </a:cubicBezTo>
                <a:cubicBezTo>
                  <a:pt x="46451" y="19919"/>
                  <a:pt x="46451" y="20129"/>
                  <a:pt x="46451" y="20129"/>
                </a:cubicBezTo>
                <a:lnTo>
                  <a:pt x="46451" y="20714"/>
                </a:lnTo>
                <a:cubicBezTo>
                  <a:pt x="46451" y="21070"/>
                  <a:pt x="46430" y="21593"/>
                  <a:pt x="46430" y="22221"/>
                </a:cubicBezTo>
                <a:cubicBezTo>
                  <a:pt x="46430" y="23476"/>
                  <a:pt x="46451" y="25129"/>
                  <a:pt x="46493" y="26782"/>
                </a:cubicBezTo>
                <a:cubicBezTo>
                  <a:pt x="46534" y="27159"/>
                  <a:pt x="46534" y="27577"/>
                  <a:pt x="46555" y="27975"/>
                </a:cubicBezTo>
                <a:cubicBezTo>
                  <a:pt x="46555" y="27975"/>
                  <a:pt x="46011" y="25004"/>
                  <a:pt x="46032" y="23978"/>
                </a:cubicBezTo>
                <a:cubicBezTo>
                  <a:pt x="46053" y="22953"/>
                  <a:pt x="46032" y="22284"/>
                  <a:pt x="46032" y="22284"/>
                </a:cubicBezTo>
                <a:cubicBezTo>
                  <a:pt x="46032" y="22284"/>
                  <a:pt x="46032" y="22116"/>
                  <a:pt x="46011" y="21802"/>
                </a:cubicBezTo>
                <a:cubicBezTo>
                  <a:pt x="46011" y="21509"/>
                  <a:pt x="45970" y="21070"/>
                  <a:pt x="45949" y="20568"/>
                </a:cubicBezTo>
                <a:cubicBezTo>
                  <a:pt x="45907" y="19689"/>
                  <a:pt x="45760" y="18517"/>
                  <a:pt x="45593" y="17367"/>
                </a:cubicBezTo>
                <a:cubicBezTo>
                  <a:pt x="45656" y="16948"/>
                  <a:pt x="45760" y="16320"/>
                  <a:pt x="45907" y="15588"/>
                </a:cubicBezTo>
                <a:cubicBezTo>
                  <a:pt x="46137" y="14123"/>
                  <a:pt x="46451" y="12136"/>
                  <a:pt x="46576" y="10148"/>
                </a:cubicBezTo>
                <a:cubicBezTo>
                  <a:pt x="46702" y="8160"/>
                  <a:pt x="46576" y="6131"/>
                  <a:pt x="46283" y="4666"/>
                </a:cubicBezTo>
                <a:cubicBezTo>
                  <a:pt x="46137" y="3934"/>
                  <a:pt x="45970" y="3348"/>
                  <a:pt x="45823" y="2929"/>
                </a:cubicBezTo>
                <a:cubicBezTo>
                  <a:pt x="45698" y="2511"/>
                  <a:pt x="45614" y="2260"/>
                  <a:pt x="45614" y="2260"/>
                </a:cubicBezTo>
                <a:lnTo>
                  <a:pt x="45614" y="2260"/>
                </a:lnTo>
                <a:cubicBezTo>
                  <a:pt x="45614" y="2260"/>
                  <a:pt x="45656" y="2511"/>
                  <a:pt x="45760" y="2929"/>
                </a:cubicBezTo>
                <a:cubicBezTo>
                  <a:pt x="45907" y="3348"/>
                  <a:pt x="46011" y="3934"/>
                  <a:pt x="46116" y="4666"/>
                </a:cubicBezTo>
                <a:cubicBezTo>
                  <a:pt x="46325" y="6131"/>
                  <a:pt x="46283" y="8118"/>
                  <a:pt x="46032" y="10064"/>
                </a:cubicBezTo>
                <a:cubicBezTo>
                  <a:pt x="45823" y="11780"/>
                  <a:pt x="45426" y="13454"/>
                  <a:pt x="45112" y="14814"/>
                </a:cubicBezTo>
                <a:cubicBezTo>
                  <a:pt x="44986" y="14249"/>
                  <a:pt x="44861" y="13726"/>
                  <a:pt x="44714" y="13245"/>
                </a:cubicBezTo>
                <a:cubicBezTo>
                  <a:pt x="44589" y="12763"/>
                  <a:pt x="44463" y="12366"/>
                  <a:pt x="44379" y="12094"/>
                </a:cubicBezTo>
                <a:cubicBezTo>
                  <a:pt x="44296" y="11822"/>
                  <a:pt x="44254" y="11655"/>
                  <a:pt x="44254" y="11654"/>
                </a:cubicBezTo>
                <a:lnTo>
                  <a:pt x="44254" y="11654"/>
                </a:lnTo>
                <a:cubicBezTo>
                  <a:pt x="44254" y="11655"/>
                  <a:pt x="44275" y="11822"/>
                  <a:pt x="44358" y="12094"/>
                </a:cubicBezTo>
                <a:cubicBezTo>
                  <a:pt x="44400" y="12387"/>
                  <a:pt x="44484" y="12805"/>
                  <a:pt x="44589" y="13287"/>
                </a:cubicBezTo>
                <a:cubicBezTo>
                  <a:pt x="44714" y="13977"/>
                  <a:pt x="44819" y="14856"/>
                  <a:pt x="44923" y="15797"/>
                </a:cubicBezTo>
                <a:cubicBezTo>
                  <a:pt x="44651" y="16990"/>
                  <a:pt x="44463" y="17743"/>
                  <a:pt x="44463" y="17743"/>
                </a:cubicBezTo>
                <a:cubicBezTo>
                  <a:pt x="44463" y="17743"/>
                  <a:pt x="44233" y="18727"/>
                  <a:pt x="43877" y="20191"/>
                </a:cubicBezTo>
                <a:cubicBezTo>
                  <a:pt x="43710" y="20945"/>
                  <a:pt x="43542" y="21865"/>
                  <a:pt x="43354" y="22849"/>
                </a:cubicBezTo>
                <a:cubicBezTo>
                  <a:pt x="43438" y="21614"/>
                  <a:pt x="43542" y="20463"/>
                  <a:pt x="43605" y="19522"/>
                </a:cubicBezTo>
                <a:cubicBezTo>
                  <a:pt x="43647" y="18727"/>
                  <a:pt x="43668" y="18057"/>
                  <a:pt x="43710" y="17597"/>
                </a:cubicBezTo>
                <a:cubicBezTo>
                  <a:pt x="43731" y="17116"/>
                  <a:pt x="43731" y="16864"/>
                  <a:pt x="43731" y="16864"/>
                </a:cubicBezTo>
                <a:lnTo>
                  <a:pt x="43731" y="16132"/>
                </a:lnTo>
                <a:lnTo>
                  <a:pt x="43731" y="15295"/>
                </a:lnTo>
                <a:cubicBezTo>
                  <a:pt x="43731" y="14960"/>
                  <a:pt x="43731" y="14584"/>
                  <a:pt x="43710" y="14186"/>
                </a:cubicBezTo>
                <a:cubicBezTo>
                  <a:pt x="43668" y="13391"/>
                  <a:pt x="43605" y="12450"/>
                  <a:pt x="43521" y="11445"/>
                </a:cubicBezTo>
                <a:cubicBezTo>
                  <a:pt x="43417" y="10462"/>
                  <a:pt x="43291" y="9374"/>
                  <a:pt x="43124" y="8328"/>
                </a:cubicBezTo>
                <a:cubicBezTo>
                  <a:pt x="42810" y="6214"/>
                  <a:pt x="42392" y="4143"/>
                  <a:pt x="42057" y="2574"/>
                </a:cubicBezTo>
                <a:cubicBezTo>
                  <a:pt x="41722" y="1005"/>
                  <a:pt x="41471" y="0"/>
                  <a:pt x="4147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0" name="Google Shape;390;p32"/>
          <p:cNvGrpSpPr/>
          <p:nvPr/>
        </p:nvGrpSpPr>
        <p:grpSpPr>
          <a:xfrm>
            <a:off x="6815577" y="4120254"/>
            <a:ext cx="2450782" cy="1031485"/>
            <a:chOff x="6815577" y="4120254"/>
            <a:chExt cx="2450782" cy="1031485"/>
          </a:xfrm>
        </p:grpSpPr>
        <p:sp>
          <p:nvSpPr>
            <p:cNvPr id="391" name="Google Shape;391;p32"/>
            <p:cNvSpPr/>
            <p:nvPr/>
          </p:nvSpPr>
          <p:spPr>
            <a:xfrm>
              <a:off x="7210361" y="4120254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 flipH="1">
              <a:off x="6815577" y="4248987"/>
              <a:ext cx="680622" cy="902751"/>
            </a:xfrm>
            <a:custGeom>
              <a:rect b="b" l="l" r="r" t="t"/>
              <a:pathLst>
                <a:path extrusionOk="0" h="25590" w="19292">
                  <a:moveTo>
                    <a:pt x="5524" y="0"/>
                  </a:moveTo>
                  <a:lnTo>
                    <a:pt x="5524" y="0"/>
                  </a:lnTo>
                  <a:cubicBezTo>
                    <a:pt x="5524" y="0"/>
                    <a:pt x="5419" y="189"/>
                    <a:pt x="5273" y="523"/>
                  </a:cubicBezTo>
                  <a:cubicBezTo>
                    <a:pt x="5189" y="691"/>
                    <a:pt x="5084" y="900"/>
                    <a:pt x="4980" y="1130"/>
                  </a:cubicBezTo>
                  <a:cubicBezTo>
                    <a:pt x="4875" y="1360"/>
                    <a:pt x="4750" y="1632"/>
                    <a:pt x="4645" y="1946"/>
                  </a:cubicBezTo>
                  <a:cubicBezTo>
                    <a:pt x="4143" y="3118"/>
                    <a:pt x="3620" y="4771"/>
                    <a:pt x="3348" y="6465"/>
                  </a:cubicBezTo>
                  <a:cubicBezTo>
                    <a:pt x="3201" y="7323"/>
                    <a:pt x="3118" y="8160"/>
                    <a:pt x="3076" y="8997"/>
                  </a:cubicBezTo>
                  <a:cubicBezTo>
                    <a:pt x="3034" y="9813"/>
                    <a:pt x="3034" y="10567"/>
                    <a:pt x="3076" y="11236"/>
                  </a:cubicBezTo>
                  <a:cubicBezTo>
                    <a:pt x="3097" y="11550"/>
                    <a:pt x="3097" y="11864"/>
                    <a:pt x="3118" y="12115"/>
                  </a:cubicBezTo>
                  <a:cubicBezTo>
                    <a:pt x="3139" y="12387"/>
                    <a:pt x="3180" y="12617"/>
                    <a:pt x="3201" y="12805"/>
                  </a:cubicBezTo>
                  <a:cubicBezTo>
                    <a:pt x="3243" y="13161"/>
                    <a:pt x="3285" y="13391"/>
                    <a:pt x="3285" y="13391"/>
                  </a:cubicBezTo>
                  <a:cubicBezTo>
                    <a:pt x="3285" y="13391"/>
                    <a:pt x="3306" y="13600"/>
                    <a:pt x="3390" y="13998"/>
                  </a:cubicBezTo>
                  <a:cubicBezTo>
                    <a:pt x="3452" y="14354"/>
                    <a:pt x="3557" y="14919"/>
                    <a:pt x="3724" y="15546"/>
                  </a:cubicBezTo>
                  <a:cubicBezTo>
                    <a:pt x="4038" y="16802"/>
                    <a:pt x="4582" y="18455"/>
                    <a:pt x="5064" y="20066"/>
                  </a:cubicBezTo>
                  <a:cubicBezTo>
                    <a:pt x="5210" y="20589"/>
                    <a:pt x="5336" y="21091"/>
                    <a:pt x="5440" y="21614"/>
                  </a:cubicBezTo>
                  <a:cubicBezTo>
                    <a:pt x="5126" y="21112"/>
                    <a:pt x="4812" y="20568"/>
                    <a:pt x="4540" y="20003"/>
                  </a:cubicBezTo>
                  <a:cubicBezTo>
                    <a:pt x="3829" y="18790"/>
                    <a:pt x="3180" y="17555"/>
                    <a:pt x="2699" y="16613"/>
                  </a:cubicBezTo>
                  <a:cubicBezTo>
                    <a:pt x="2239" y="15672"/>
                    <a:pt x="1946" y="15044"/>
                    <a:pt x="1946" y="15044"/>
                  </a:cubicBezTo>
                  <a:cubicBezTo>
                    <a:pt x="1946" y="15044"/>
                    <a:pt x="1862" y="14877"/>
                    <a:pt x="1758" y="14605"/>
                  </a:cubicBezTo>
                  <a:cubicBezTo>
                    <a:pt x="1632" y="14312"/>
                    <a:pt x="1465" y="13914"/>
                    <a:pt x="1318" y="13412"/>
                  </a:cubicBezTo>
                  <a:cubicBezTo>
                    <a:pt x="983" y="12450"/>
                    <a:pt x="628" y="11111"/>
                    <a:pt x="628" y="9709"/>
                  </a:cubicBezTo>
                  <a:cubicBezTo>
                    <a:pt x="607" y="8328"/>
                    <a:pt x="816" y="6905"/>
                    <a:pt x="1004" y="5859"/>
                  </a:cubicBezTo>
                  <a:cubicBezTo>
                    <a:pt x="1193" y="4813"/>
                    <a:pt x="1318" y="4102"/>
                    <a:pt x="1318" y="4101"/>
                  </a:cubicBezTo>
                  <a:lnTo>
                    <a:pt x="1318" y="4101"/>
                  </a:lnTo>
                  <a:cubicBezTo>
                    <a:pt x="1318" y="4102"/>
                    <a:pt x="1109" y="4792"/>
                    <a:pt x="816" y="5817"/>
                  </a:cubicBezTo>
                  <a:cubicBezTo>
                    <a:pt x="523" y="6821"/>
                    <a:pt x="188" y="8223"/>
                    <a:pt x="63" y="9646"/>
                  </a:cubicBezTo>
                  <a:cubicBezTo>
                    <a:pt x="0" y="10378"/>
                    <a:pt x="0" y="11111"/>
                    <a:pt x="63" y="11801"/>
                  </a:cubicBezTo>
                  <a:cubicBezTo>
                    <a:pt x="147" y="12471"/>
                    <a:pt x="251" y="13098"/>
                    <a:pt x="377" y="13663"/>
                  </a:cubicBezTo>
                  <a:cubicBezTo>
                    <a:pt x="502" y="14186"/>
                    <a:pt x="628" y="14626"/>
                    <a:pt x="732" y="14940"/>
                  </a:cubicBezTo>
                  <a:lnTo>
                    <a:pt x="900" y="15400"/>
                  </a:lnTo>
                  <a:cubicBezTo>
                    <a:pt x="900" y="15400"/>
                    <a:pt x="1130" y="16090"/>
                    <a:pt x="1527" y="17116"/>
                  </a:cubicBezTo>
                  <a:cubicBezTo>
                    <a:pt x="1925" y="18099"/>
                    <a:pt x="2469" y="19438"/>
                    <a:pt x="3034" y="20735"/>
                  </a:cubicBezTo>
                  <a:cubicBezTo>
                    <a:pt x="3620" y="22054"/>
                    <a:pt x="4248" y="23330"/>
                    <a:pt x="4750" y="24292"/>
                  </a:cubicBezTo>
                  <a:cubicBezTo>
                    <a:pt x="5022" y="24878"/>
                    <a:pt x="5273" y="25318"/>
                    <a:pt x="5398" y="25590"/>
                  </a:cubicBezTo>
                  <a:lnTo>
                    <a:pt x="9374" y="25590"/>
                  </a:lnTo>
                  <a:cubicBezTo>
                    <a:pt x="9604" y="25276"/>
                    <a:pt x="9918" y="24920"/>
                    <a:pt x="10294" y="24585"/>
                  </a:cubicBezTo>
                  <a:cubicBezTo>
                    <a:pt x="10818" y="24146"/>
                    <a:pt x="11383" y="23707"/>
                    <a:pt x="11822" y="23393"/>
                  </a:cubicBezTo>
                  <a:cubicBezTo>
                    <a:pt x="12282" y="23079"/>
                    <a:pt x="12596" y="22870"/>
                    <a:pt x="12596" y="22870"/>
                  </a:cubicBezTo>
                  <a:lnTo>
                    <a:pt x="13370" y="22347"/>
                  </a:lnTo>
                  <a:cubicBezTo>
                    <a:pt x="13851" y="22033"/>
                    <a:pt x="14437" y="21572"/>
                    <a:pt x="15023" y="21091"/>
                  </a:cubicBezTo>
                  <a:cubicBezTo>
                    <a:pt x="15588" y="20568"/>
                    <a:pt x="16090" y="20003"/>
                    <a:pt x="16404" y="19522"/>
                  </a:cubicBezTo>
                  <a:cubicBezTo>
                    <a:pt x="16467" y="19459"/>
                    <a:pt x="16488" y="19417"/>
                    <a:pt x="16509" y="19354"/>
                  </a:cubicBezTo>
                  <a:lnTo>
                    <a:pt x="16592" y="19208"/>
                  </a:lnTo>
                  <a:cubicBezTo>
                    <a:pt x="16634" y="19103"/>
                    <a:pt x="16697" y="19020"/>
                    <a:pt x="16718" y="18936"/>
                  </a:cubicBezTo>
                  <a:cubicBezTo>
                    <a:pt x="16802" y="18790"/>
                    <a:pt x="16823" y="18706"/>
                    <a:pt x="16823" y="18706"/>
                  </a:cubicBezTo>
                  <a:lnTo>
                    <a:pt x="16823" y="18706"/>
                  </a:lnTo>
                  <a:cubicBezTo>
                    <a:pt x="16823" y="18706"/>
                    <a:pt x="16781" y="18790"/>
                    <a:pt x="16676" y="18915"/>
                  </a:cubicBezTo>
                  <a:cubicBezTo>
                    <a:pt x="16613" y="18957"/>
                    <a:pt x="16572" y="19041"/>
                    <a:pt x="16488" y="19145"/>
                  </a:cubicBezTo>
                  <a:cubicBezTo>
                    <a:pt x="16467" y="19208"/>
                    <a:pt x="16404" y="19229"/>
                    <a:pt x="16383" y="19271"/>
                  </a:cubicBezTo>
                  <a:cubicBezTo>
                    <a:pt x="16320" y="19334"/>
                    <a:pt x="16279" y="19354"/>
                    <a:pt x="16258" y="19417"/>
                  </a:cubicBezTo>
                  <a:cubicBezTo>
                    <a:pt x="15881" y="19836"/>
                    <a:pt x="15274" y="20254"/>
                    <a:pt x="14688" y="20631"/>
                  </a:cubicBezTo>
                  <a:cubicBezTo>
                    <a:pt x="14061" y="21007"/>
                    <a:pt x="13391" y="21321"/>
                    <a:pt x="12910" y="21531"/>
                  </a:cubicBezTo>
                  <a:cubicBezTo>
                    <a:pt x="12408" y="21740"/>
                    <a:pt x="12073" y="21886"/>
                    <a:pt x="12073" y="21886"/>
                  </a:cubicBezTo>
                  <a:cubicBezTo>
                    <a:pt x="12073" y="21886"/>
                    <a:pt x="11927" y="21949"/>
                    <a:pt x="11759" y="22033"/>
                  </a:cubicBezTo>
                  <a:cubicBezTo>
                    <a:pt x="11864" y="21928"/>
                    <a:pt x="11968" y="21844"/>
                    <a:pt x="12073" y="21740"/>
                  </a:cubicBezTo>
                  <a:cubicBezTo>
                    <a:pt x="13119" y="20798"/>
                    <a:pt x="14019" y="19773"/>
                    <a:pt x="14647" y="18957"/>
                  </a:cubicBezTo>
                  <a:cubicBezTo>
                    <a:pt x="14960" y="18538"/>
                    <a:pt x="15232" y="18204"/>
                    <a:pt x="15379" y="17973"/>
                  </a:cubicBezTo>
                  <a:lnTo>
                    <a:pt x="15651" y="17576"/>
                  </a:lnTo>
                  <a:cubicBezTo>
                    <a:pt x="15651" y="17576"/>
                    <a:pt x="16048" y="17011"/>
                    <a:pt x="16530" y="16111"/>
                  </a:cubicBezTo>
                  <a:cubicBezTo>
                    <a:pt x="17053" y="15232"/>
                    <a:pt x="17639" y="13998"/>
                    <a:pt x="18099" y="12722"/>
                  </a:cubicBezTo>
                  <a:cubicBezTo>
                    <a:pt x="18580" y="11424"/>
                    <a:pt x="18894" y="10127"/>
                    <a:pt x="19082" y="9123"/>
                  </a:cubicBezTo>
                  <a:cubicBezTo>
                    <a:pt x="19124" y="8872"/>
                    <a:pt x="19145" y="8662"/>
                    <a:pt x="19187" y="8453"/>
                  </a:cubicBezTo>
                  <a:cubicBezTo>
                    <a:pt x="19208" y="8244"/>
                    <a:pt x="19229" y="8056"/>
                    <a:pt x="19229" y="7930"/>
                  </a:cubicBezTo>
                  <a:cubicBezTo>
                    <a:pt x="19250" y="7637"/>
                    <a:pt x="19292" y="7491"/>
                    <a:pt x="19292" y="7491"/>
                  </a:cubicBezTo>
                  <a:lnTo>
                    <a:pt x="19292" y="7491"/>
                  </a:lnTo>
                  <a:cubicBezTo>
                    <a:pt x="19292" y="7491"/>
                    <a:pt x="19187" y="7637"/>
                    <a:pt x="19103" y="7930"/>
                  </a:cubicBezTo>
                  <a:cubicBezTo>
                    <a:pt x="19082" y="8056"/>
                    <a:pt x="19020" y="8244"/>
                    <a:pt x="18999" y="8453"/>
                  </a:cubicBezTo>
                  <a:cubicBezTo>
                    <a:pt x="18957" y="8662"/>
                    <a:pt x="18894" y="8872"/>
                    <a:pt x="18810" y="9102"/>
                  </a:cubicBezTo>
                  <a:cubicBezTo>
                    <a:pt x="18559" y="10085"/>
                    <a:pt x="18078" y="11341"/>
                    <a:pt x="17513" y="12512"/>
                  </a:cubicBezTo>
                  <a:cubicBezTo>
                    <a:pt x="16927" y="13705"/>
                    <a:pt x="16258" y="14835"/>
                    <a:pt x="15672" y="15630"/>
                  </a:cubicBezTo>
                  <a:cubicBezTo>
                    <a:pt x="15107" y="16425"/>
                    <a:pt x="14688" y="16927"/>
                    <a:pt x="14688" y="16927"/>
                  </a:cubicBezTo>
                  <a:cubicBezTo>
                    <a:pt x="14688" y="16927"/>
                    <a:pt x="14584" y="17053"/>
                    <a:pt x="14396" y="17262"/>
                  </a:cubicBezTo>
                  <a:cubicBezTo>
                    <a:pt x="14207" y="17492"/>
                    <a:pt x="13935" y="17785"/>
                    <a:pt x="13621" y="18120"/>
                  </a:cubicBezTo>
                  <a:cubicBezTo>
                    <a:pt x="13056" y="18685"/>
                    <a:pt x="12366" y="19354"/>
                    <a:pt x="11550" y="19982"/>
                  </a:cubicBezTo>
                  <a:cubicBezTo>
                    <a:pt x="11864" y="19396"/>
                    <a:pt x="12157" y="18810"/>
                    <a:pt x="12366" y="18308"/>
                  </a:cubicBezTo>
                  <a:cubicBezTo>
                    <a:pt x="12575" y="17869"/>
                    <a:pt x="12701" y="17492"/>
                    <a:pt x="12826" y="17241"/>
                  </a:cubicBezTo>
                  <a:cubicBezTo>
                    <a:pt x="12931" y="16969"/>
                    <a:pt x="12994" y="16823"/>
                    <a:pt x="12994" y="16823"/>
                  </a:cubicBezTo>
                  <a:cubicBezTo>
                    <a:pt x="12994" y="16823"/>
                    <a:pt x="13224" y="16216"/>
                    <a:pt x="13538" y="15337"/>
                  </a:cubicBezTo>
                  <a:cubicBezTo>
                    <a:pt x="13851" y="14416"/>
                    <a:pt x="14207" y="13182"/>
                    <a:pt x="14500" y="11947"/>
                  </a:cubicBezTo>
                  <a:cubicBezTo>
                    <a:pt x="14793" y="10734"/>
                    <a:pt x="15002" y="9478"/>
                    <a:pt x="15107" y="8537"/>
                  </a:cubicBezTo>
                  <a:cubicBezTo>
                    <a:pt x="15149" y="8056"/>
                    <a:pt x="15212" y="7658"/>
                    <a:pt x="15232" y="7386"/>
                  </a:cubicBezTo>
                  <a:cubicBezTo>
                    <a:pt x="15253" y="7096"/>
                    <a:pt x="15294" y="6929"/>
                    <a:pt x="15295" y="6926"/>
                  </a:cubicBezTo>
                  <a:lnTo>
                    <a:pt x="15295" y="6926"/>
                  </a:lnTo>
                  <a:cubicBezTo>
                    <a:pt x="15294" y="6929"/>
                    <a:pt x="15253" y="7095"/>
                    <a:pt x="15212" y="7344"/>
                  </a:cubicBezTo>
                  <a:cubicBezTo>
                    <a:pt x="15149" y="7616"/>
                    <a:pt x="15086" y="8014"/>
                    <a:pt x="14940" y="8474"/>
                  </a:cubicBezTo>
                  <a:cubicBezTo>
                    <a:pt x="14730" y="9395"/>
                    <a:pt x="14396" y="10587"/>
                    <a:pt x="13977" y="11801"/>
                  </a:cubicBezTo>
                  <a:cubicBezTo>
                    <a:pt x="13559" y="12973"/>
                    <a:pt x="13056" y="14124"/>
                    <a:pt x="12680" y="14981"/>
                  </a:cubicBezTo>
                  <a:cubicBezTo>
                    <a:pt x="12282" y="15839"/>
                    <a:pt x="11968" y="16383"/>
                    <a:pt x="11968" y="16383"/>
                  </a:cubicBezTo>
                  <a:cubicBezTo>
                    <a:pt x="11968" y="16383"/>
                    <a:pt x="11885" y="16509"/>
                    <a:pt x="11759" y="16739"/>
                  </a:cubicBezTo>
                  <a:cubicBezTo>
                    <a:pt x="11634" y="16969"/>
                    <a:pt x="11445" y="17325"/>
                    <a:pt x="11215" y="17701"/>
                  </a:cubicBezTo>
                  <a:cubicBezTo>
                    <a:pt x="10734" y="18518"/>
                    <a:pt x="10085" y="19564"/>
                    <a:pt x="9353" y="20568"/>
                  </a:cubicBezTo>
                  <a:lnTo>
                    <a:pt x="8955" y="21112"/>
                  </a:lnTo>
                  <a:cubicBezTo>
                    <a:pt x="9018" y="20945"/>
                    <a:pt x="9060" y="20798"/>
                    <a:pt x="9081" y="20673"/>
                  </a:cubicBezTo>
                  <a:cubicBezTo>
                    <a:pt x="9458" y="19543"/>
                    <a:pt x="9918" y="18413"/>
                    <a:pt x="10232" y="17555"/>
                  </a:cubicBezTo>
                  <a:cubicBezTo>
                    <a:pt x="10399" y="17116"/>
                    <a:pt x="10525" y="16739"/>
                    <a:pt x="10608" y="16509"/>
                  </a:cubicBezTo>
                  <a:cubicBezTo>
                    <a:pt x="10692" y="16237"/>
                    <a:pt x="10734" y="16090"/>
                    <a:pt x="10734" y="16090"/>
                  </a:cubicBezTo>
                  <a:cubicBezTo>
                    <a:pt x="10734" y="16090"/>
                    <a:pt x="10797" y="15923"/>
                    <a:pt x="10859" y="15672"/>
                  </a:cubicBezTo>
                  <a:cubicBezTo>
                    <a:pt x="10943" y="15400"/>
                    <a:pt x="11048" y="15044"/>
                    <a:pt x="11152" y="14563"/>
                  </a:cubicBezTo>
                  <a:cubicBezTo>
                    <a:pt x="11383" y="13663"/>
                    <a:pt x="11592" y="12450"/>
                    <a:pt x="11759" y="11257"/>
                  </a:cubicBezTo>
                  <a:cubicBezTo>
                    <a:pt x="11906" y="10043"/>
                    <a:pt x="12010" y="8809"/>
                    <a:pt x="12073" y="7909"/>
                  </a:cubicBezTo>
                  <a:cubicBezTo>
                    <a:pt x="12115" y="6989"/>
                    <a:pt x="12178" y="6382"/>
                    <a:pt x="12178" y="6382"/>
                  </a:cubicBezTo>
                  <a:lnTo>
                    <a:pt x="12178" y="6382"/>
                  </a:lnTo>
                  <a:cubicBezTo>
                    <a:pt x="12178" y="6382"/>
                    <a:pt x="12073" y="6989"/>
                    <a:pt x="11906" y="7867"/>
                  </a:cubicBezTo>
                  <a:cubicBezTo>
                    <a:pt x="11759" y="8767"/>
                    <a:pt x="11529" y="9960"/>
                    <a:pt x="11236" y="11152"/>
                  </a:cubicBezTo>
                  <a:cubicBezTo>
                    <a:pt x="10943" y="12324"/>
                    <a:pt x="10608" y="13475"/>
                    <a:pt x="10294" y="14312"/>
                  </a:cubicBezTo>
                  <a:cubicBezTo>
                    <a:pt x="10127" y="14730"/>
                    <a:pt x="10002" y="15065"/>
                    <a:pt x="9897" y="15295"/>
                  </a:cubicBezTo>
                  <a:cubicBezTo>
                    <a:pt x="9792" y="15546"/>
                    <a:pt x="9750" y="15672"/>
                    <a:pt x="9750" y="15672"/>
                  </a:cubicBezTo>
                  <a:cubicBezTo>
                    <a:pt x="9750" y="15672"/>
                    <a:pt x="9688" y="15797"/>
                    <a:pt x="9562" y="16028"/>
                  </a:cubicBezTo>
                  <a:cubicBezTo>
                    <a:pt x="9458" y="16279"/>
                    <a:pt x="9290" y="16613"/>
                    <a:pt x="9081" y="17011"/>
                  </a:cubicBezTo>
                  <a:cubicBezTo>
                    <a:pt x="8830" y="17492"/>
                    <a:pt x="8516" y="18099"/>
                    <a:pt x="8181" y="18748"/>
                  </a:cubicBezTo>
                  <a:cubicBezTo>
                    <a:pt x="8223" y="18329"/>
                    <a:pt x="8307" y="17911"/>
                    <a:pt x="8349" y="17576"/>
                  </a:cubicBezTo>
                  <a:cubicBezTo>
                    <a:pt x="8432" y="17137"/>
                    <a:pt x="8537" y="16739"/>
                    <a:pt x="8600" y="16488"/>
                  </a:cubicBezTo>
                  <a:cubicBezTo>
                    <a:pt x="8662" y="16216"/>
                    <a:pt x="8704" y="16069"/>
                    <a:pt x="8704" y="16069"/>
                  </a:cubicBezTo>
                  <a:cubicBezTo>
                    <a:pt x="8704" y="16069"/>
                    <a:pt x="8851" y="15463"/>
                    <a:pt x="9123" y="14542"/>
                  </a:cubicBezTo>
                  <a:cubicBezTo>
                    <a:pt x="9374" y="13621"/>
                    <a:pt x="9750" y="12408"/>
                    <a:pt x="9981" y="11152"/>
                  </a:cubicBezTo>
                  <a:cubicBezTo>
                    <a:pt x="10106" y="10525"/>
                    <a:pt x="10190" y="9855"/>
                    <a:pt x="10211" y="9269"/>
                  </a:cubicBezTo>
                  <a:cubicBezTo>
                    <a:pt x="10211" y="8955"/>
                    <a:pt x="10232" y="8662"/>
                    <a:pt x="10211" y="8390"/>
                  </a:cubicBezTo>
                  <a:cubicBezTo>
                    <a:pt x="10211" y="8265"/>
                    <a:pt x="10190" y="8139"/>
                    <a:pt x="10190" y="8014"/>
                  </a:cubicBezTo>
                  <a:cubicBezTo>
                    <a:pt x="10148" y="7867"/>
                    <a:pt x="10148" y="7742"/>
                    <a:pt x="10127" y="7637"/>
                  </a:cubicBezTo>
                  <a:cubicBezTo>
                    <a:pt x="10106" y="7407"/>
                    <a:pt x="10043" y="7198"/>
                    <a:pt x="10022" y="6989"/>
                  </a:cubicBezTo>
                  <a:cubicBezTo>
                    <a:pt x="10002" y="6884"/>
                    <a:pt x="9981" y="6800"/>
                    <a:pt x="9981" y="6717"/>
                  </a:cubicBezTo>
                  <a:cubicBezTo>
                    <a:pt x="9939" y="6654"/>
                    <a:pt x="9918" y="6570"/>
                    <a:pt x="9897" y="6507"/>
                  </a:cubicBezTo>
                  <a:cubicBezTo>
                    <a:pt x="9813" y="6256"/>
                    <a:pt x="9771" y="6089"/>
                    <a:pt x="9771" y="6089"/>
                  </a:cubicBezTo>
                  <a:lnTo>
                    <a:pt x="9771" y="6089"/>
                  </a:lnTo>
                  <a:cubicBezTo>
                    <a:pt x="9771" y="6089"/>
                    <a:pt x="9792" y="6256"/>
                    <a:pt x="9834" y="6507"/>
                  </a:cubicBezTo>
                  <a:cubicBezTo>
                    <a:pt x="9876" y="6591"/>
                    <a:pt x="9876" y="6654"/>
                    <a:pt x="9897" y="6758"/>
                  </a:cubicBezTo>
                  <a:cubicBezTo>
                    <a:pt x="9897" y="6821"/>
                    <a:pt x="9918" y="6947"/>
                    <a:pt x="9918" y="7010"/>
                  </a:cubicBezTo>
                  <a:cubicBezTo>
                    <a:pt x="9939" y="7198"/>
                    <a:pt x="9981" y="7407"/>
                    <a:pt x="9981" y="7637"/>
                  </a:cubicBezTo>
                  <a:lnTo>
                    <a:pt x="9981" y="8014"/>
                  </a:lnTo>
                  <a:cubicBezTo>
                    <a:pt x="9981" y="8139"/>
                    <a:pt x="9939" y="8265"/>
                    <a:pt x="9939" y="8390"/>
                  </a:cubicBezTo>
                  <a:cubicBezTo>
                    <a:pt x="9939" y="8662"/>
                    <a:pt x="9897" y="8955"/>
                    <a:pt x="9834" y="9227"/>
                  </a:cubicBezTo>
                  <a:cubicBezTo>
                    <a:pt x="9750" y="9813"/>
                    <a:pt x="9604" y="10420"/>
                    <a:pt x="9416" y="11006"/>
                  </a:cubicBezTo>
                  <a:cubicBezTo>
                    <a:pt x="9060" y="12219"/>
                    <a:pt x="8558" y="13370"/>
                    <a:pt x="8223" y="14249"/>
                  </a:cubicBezTo>
                  <a:cubicBezTo>
                    <a:pt x="7846" y="15149"/>
                    <a:pt x="7637" y="15756"/>
                    <a:pt x="7637" y="15756"/>
                  </a:cubicBezTo>
                  <a:cubicBezTo>
                    <a:pt x="7637" y="15756"/>
                    <a:pt x="7637" y="15777"/>
                    <a:pt x="7616" y="15797"/>
                  </a:cubicBezTo>
                  <a:lnTo>
                    <a:pt x="7428" y="14542"/>
                  </a:lnTo>
                  <a:cubicBezTo>
                    <a:pt x="7428" y="14542"/>
                    <a:pt x="7323" y="13872"/>
                    <a:pt x="7198" y="12847"/>
                  </a:cubicBezTo>
                  <a:cubicBezTo>
                    <a:pt x="7072" y="11822"/>
                    <a:pt x="6863" y="10462"/>
                    <a:pt x="6696" y="9102"/>
                  </a:cubicBezTo>
                  <a:cubicBezTo>
                    <a:pt x="6549" y="7742"/>
                    <a:pt x="6486" y="6382"/>
                    <a:pt x="6633" y="5377"/>
                  </a:cubicBezTo>
                  <a:cubicBezTo>
                    <a:pt x="6675" y="4875"/>
                    <a:pt x="6779" y="4457"/>
                    <a:pt x="6863" y="4143"/>
                  </a:cubicBezTo>
                  <a:cubicBezTo>
                    <a:pt x="6946" y="3852"/>
                    <a:pt x="6988" y="3706"/>
                    <a:pt x="6989" y="3704"/>
                  </a:cubicBezTo>
                  <a:lnTo>
                    <a:pt x="6989" y="3704"/>
                  </a:lnTo>
                  <a:cubicBezTo>
                    <a:pt x="6988" y="3706"/>
                    <a:pt x="6946" y="3852"/>
                    <a:pt x="6800" y="4143"/>
                  </a:cubicBezTo>
                  <a:cubicBezTo>
                    <a:pt x="6696" y="4436"/>
                    <a:pt x="6570" y="4854"/>
                    <a:pt x="6465" y="5336"/>
                  </a:cubicBezTo>
                  <a:cubicBezTo>
                    <a:pt x="6235" y="6361"/>
                    <a:pt x="6131" y="7742"/>
                    <a:pt x="6152" y="9144"/>
                  </a:cubicBezTo>
                  <a:cubicBezTo>
                    <a:pt x="6173" y="10525"/>
                    <a:pt x="6256" y="11885"/>
                    <a:pt x="6277" y="12931"/>
                  </a:cubicBezTo>
                  <a:cubicBezTo>
                    <a:pt x="6340" y="13956"/>
                    <a:pt x="6361" y="14647"/>
                    <a:pt x="6361" y="14647"/>
                  </a:cubicBezTo>
                  <a:lnTo>
                    <a:pt x="6549" y="19417"/>
                  </a:lnTo>
                  <a:cubicBezTo>
                    <a:pt x="5942" y="17827"/>
                    <a:pt x="5315" y="16321"/>
                    <a:pt x="4917" y="15149"/>
                  </a:cubicBezTo>
                  <a:cubicBezTo>
                    <a:pt x="4708" y="14542"/>
                    <a:pt x="4582" y="14061"/>
                    <a:pt x="4478" y="13705"/>
                  </a:cubicBezTo>
                  <a:cubicBezTo>
                    <a:pt x="4373" y="13370"/>
                    <a:pt x="4352" y="13161"/>
                    <a:pt x="4352" y="13161"/>
                  </a:cubicBezTo>
                  <a:cubicBezTo>
                    <a:pt x="4352" y="13161"/>
                    <a:pt x="4289" y="12952"/>
                    <a:pt x="4227" y="12617"/>
                  </a:cubicBezTo>
                  <a:cubicBezTo>
                    <a:pt x="4164" y="12429"/>
                    <a:pt x="4143" y="12219"/>
                    <a:pt x="4080" y="11968"/>
                  </a:cubicBezTo>
                  <a:cubicBezTo>
                    <a:pt x="4038" y="11696"/>
                    <a:pt x="3976" y="11445"/>
                    <a:pt x="3955" y="11131"/>
                  </a:cubicBezTo>
                  <a:cubicBezTo>
                    <a:pt x="3850" y="10504"/>
                    <a:pt x="3808" y="9771"/>
                    <a:pt x="3766" y="8997"/>
                  </a:cubicBezTo>
                  <a:cubicBezTo>
                    <a:pt x="3745" y="8223"/>
                    <a:pt x="3766" y="7386"/>
                    <a:pt x="3850" y="6549"/>
                  </a:cubicBezTo>
                  <a:cubicBezTo>
                    <a:pt x="3976" y="4875"/>
                    <a:pt x="4373" y="3201"/>
                    <a:pt x="4771" y="1988"/>
                  </a:cubicBezTo>
                  <a:cubicBezTo>
                    <a:pt x="4854" y="1674"/>
                    <a:pt x="4980" y="1423"/>
                    <a:pt x="5064" y="1193"/>
                  </a:cubicBezTo>
                  <a:cubicBezTo>
                    <a:pt x="5126" y="942"/>
                    <a:pt x="5210" y="732"/>
                    <a:pt x="5294" y="565"/>
                  </a:cubicBezTo>
                  <a:cubicBezTo>
                    <a:pt x="5419" y="210"/>
                    <a:pt x="5524" y="0"/>
                    <a:pt x="5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4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33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3"/>
          <p:cNvSpPr/>
          <p:nvPr/>
        </p:nvSpPr>
        <p:spPr>
          <a:xfrm flipH="1">
            <a:off x="7835460" y="3662376"/>
            <a:ext cx="1129064" cy="1497655"/>
          </a:xfrm>
          <a:custGeom>
            <a:rect b="b" l="l" r="r" t="t"/>
            <a:pathLst>
              <a:path extrusionOk="0" h="25590" w="19292">
                <a:moveTo>
                  <a:pt x="5524" y="0"/>
                </a:moveTo>
                <a:lnTo>
                  <a:pt x="5524" y="0"/>
                </a:lnTo>
                <a:cubicBezTo>
                  <a:pt x="5524" y="0"/>
                  <a:pt x="5419" y="189"/>
                  <a:pt x="5273" y="523"/>
                </a:cubicBezTo>
                <a:cubicBezTo>
                  <a:pt x="5189" y="691"/>
                  <a:pt x="5084" y="900"/>
                  <a:pt x="4980" y="1130"/>
                </a:cubicBezTo>
                <a:cubicBezTo>
                  <a:pt x="4875" y="1360"/>
                  <a:pt x="4750" y="1632"/>
                  <a:pt x="4645" y="1946"/>
                </a:cubicBezTo>
                <a:cubicBezTo>
                  <a:pt x="4143" y="3118"/>
                  <a:pt x="3620" y="4771"/>
                  <a:pt x="3348" y="6465"/>
                </a:cubicBezTo>
                <a:cubicBezTo>
                  <a:pt x="3201" y="7323"/>
                  <a:pt x="3118" y="8160"/>
                  <a:pt x="3076" y="8997"/>
                </a:cubicBezTo>
                <a:cubicBezTo>
                  <a:pt x="3034" y="9813"/>
                  <a:pt x="3034" y="10567"/>
                  <a:pt x="3076" y="11236"/>
                </a:cubicBezTo>
                <a:cubicBezTo>
                  <a:pt x="3097" y="11550"/>
                  <a:pt x="3097" y="11864"/>
                  <a:pt x="3118" y="12115"/>
                </a:cubicBezTo>
                <a:cubicBezTo>
                  <a:pt x="3139" y="12387"/>
                  <a:pt x="3180" y="12617"/>
                  <a:pt x="3201" y="12805"/>
                </a:cubicBezTo>
                <a:cubicBezTo>
                  <a:pt x="3243" y="13161"/>
                  <a:pt x="3285" y="13391"/>
                  <a:pt x="3285" y="13391"/>
                </a:cubicBezTo>
                <a:cubicBezTo>
                  <a:pt x="3285" y="13391"/>
                  <a:pt x="3306" y="13600"/>
                  <a:pt x="3390" y="13998"/>
                </a:cubicBezTo>
                <a:cubicBezTo>
                  <a:pt x="3452" y="14354"/>
                  <a:pt x="3557" y="14919"/>
                  <a:pt x="3724" y="15546"/>
                </a:cubicBezTo>
                <a:cubicBezTo>
                  <a:pt x="4038" y="16802"/>
                  <a:pt x="4582" y="18455"/>
                  <a:pt x="5064" y="20066"/>
                </a:cubicBezTo>
                <a:cubicBezTo>
                  <a:pt x="5210" y="20589"/>
                  <a:pt x="5336" y="21091"/>
                  <a:pt x="5440" y="21614"/>
                </a:cubicBezTo>
                <a:cubicBezTo>
                  <a:pt x="5126" y="21112"/>
                  <a:pt x="4812" y="20568"/>
                  <a:pt x="4540" y="20003"/>
                </a:cubicBezTo>
                <a:cubicBezTo>
                  <a:pt x="3829" y="18790"/>
                  <a:pt x="3180" y="17555"/>
                  <a:pt x="2699" y="16613"/>
                </a:cubicBezTo>
                <a:cubicBezTo>
                  <a:pt x="2239" y="15672"/>
                  <a:pt x="1946" y="15044"/>
                  <a:pt x="1946" y="15044"/>
                </a:cubicBezTo>
                <a:cubicBezTo>
                  <a:pt x="1946" y="15044"/>
                  <a:pt x="1862" y="14877"/>
                  <a:pt x="1758" y="14605"/>
                </a:cubicBezTo>
                <a:cubicBezTo>
                  <a:pt x="1632" y="14312"/>
                  <a:pt x="1465" y="13914"/>
                  <a:pt x="1318" y="13412"/>
                </a:cubicBezTo>
                <a:cubicBezTo>
                  <a:pt x="983" y="12450"/>
                  <a:pt x="628" y="11111"/>
                  <a:pt x="628" y="9709"/>
                </a:cubicBezTo>
                <a:cubicBezTo>
                  <a:pt x="607" y="8328"/>
                  <a:pt x="816" y="6905"/>
                  <a:pt x="1004" y="5859"/>
                </a:cubicBezTo>
                <a:cubicBezTo>
                  <a:pt x="1193" y="4813"/>
                  <a:pt x="1318" y="4102"/>
                  <a:pt x="1318" y="4101"/>
                </a:cubicBezTo>
                <a:lnTo>
                  <a:pt x="1318" y="4101"/>
                </a:lnTo>
                <a:cubicBezTo>
                  <a:pt x="1318" y="4102"/>
                  <a:pt x="1109" y="4792"/>
                  <a:pt x="816" y="5817"/>
                </a:cubicBezTo>
                <a:cubicBezTo>
                  <a:pt x="523" y="6821"/>
                  <a:pt x="188" y="8223"/>
                  <a:pt x="63" y="9646"/>
                </a:cubicBezTo>
                <a:cubicBezTo>
                  <a:pt x="0" y="10378"/>
                  <a:pt x="0" y="11111"/>
                  <a:pt x="63" y="11801"/>
                </a:cubicBezTo>
                <a:cubicBezTo>
                  <a:pt x="147" y="12471"/>
                  <a:pt x="251" y="13098"/>
                  <a:pt x="377" y="13663"/>
                </a:cubicBezTo>
                <a:cubicBezTo>
                  <a:pt x="502" y="14186"/>
                  <a:pt x="628" y="14626"/>
                  <a:pt x="732" y="14940"/>
                </a:cubicBezTo>
                <a:lnTo>
                  <a:pt x="900" y="15400"/>
                </a:lnTo>
                <a:cubicBezTo>
                  <a:pt x="900" y="15400"/>
                  <a:pt x="1130" y="16090"/>
                  <a:pt x="1527" y="17116"/>
                </a:cubicBezTo>
                <a:cubicBezTo>
                  <a:pt x="1925" y="18099"/>
                  <a:pt x="2469" y="19438"/>
                  <a:pt x="3034" y="20735"/>
                </a:cubicBezTo>
                <a:cubicBezTo>
                  <a:pt x="3620" y="22054"/>
                  <a:pt x="4248" y="23330"/>
                  <a:pt x="4750" y="24292"/>
                </a:cubicBezTo>
                <a:cubicBezTo>
                  <a:pt x="5022" y="24878"/>
                  <a:pt x="5273" y="25318"/>
                  <a:pt x="5398" y="25590"/>
                </a:cubicBezTo>
                <a:lnTo>
                  <a:pt x="9374" y="25590"/>
                </a:lnTo>
                <a:cubicBezTo>
                  <a:pt x="9604" y="25276"/>
                  <a:pt x="9918" y="24920"/>
                  <a:pt x="10294" y="24585"/>
                </a:cubicBezTo>
                <a:cubicBezTo>
                  <a:pt x="10818" y="24146"/>
                  <a:pt x="11383" y="23707"/>
                  <a:pt x="11822" y="23393"/>
                </a:cubicBezTo>
                <a:cubicBezTo>
                  <a:pt x="12282" y="23079"/>
                  <a:pt x="12596" y="22870"/>
                  <a:pt x="12596" y="22870"/>
                </a:cubicBezTo>
                <a:lnTo>
                  <a:pt x="13370" y="22347"/>
                </a:lnTo>
                <a:cubicBezTo>
                  <a:pt x="13851" y="22033"/>
                  <a:pt x="14437" y="21572"/>
                  <a:pt x="15023" y="21091"/>
                </a:cubicBezTo>
                <a:cubicBezTo>
                  <a:pt x="15588" y="20568"/>
                  <a:pt x="16090" y="20003"/>
                  <a:pt x="16404" y="19522"/>
                </a:cubicBezTo>
                <a:cubicBezTo>
                  <a:pt x="16467" y="19459"/>
                  <a:pt x="16488" y="19417"/>
                  <a:pt x="16509" y="19354"/>
                </a:cubicBezTo>
                <a:lnTo>
                  <a:pt x="16592" y="19208"/>
                </a:lnTo>
                <a:cubicBezTo>
                  <a:pt x="16634" y="19103"/>
                  <a:pt x="16697" y="19020"/>
                  <a:pt x="16718" y="18936"/>
                </a:cubicBezTo>
                <a:cubicBezTo>
                  <a:pt x="16802" y="18790"/>
                  <a:pt x="16823" y="18706"/>
                  <a:pt x="16823" y="18706"/>
                </a:cubicBezTo>
                <a:lnTo>
                  <a:pt x="16823" y="18706"/>
                </a:lnTo>
                <a:cubicBezTo>
                  <a:pt x="16823" y="18706"/>
                  <a:pt x="16781" y="18790"/>
                  <a:pt x="16676" y="18915"/>
                </a:cubicBezTo>
                <a:cubicBezTo>
                  <a:pt x="16613" y="18957"/>
                  <a:pt x="16572" y="19041"/>
                  <a:pt x="16488" y="19145"/>
                </a:cubicBezTo>
                <a:cubicBezTo>
                  <a:pt x="16467" y="19208"/>
                  <a:pt x="16404" y="19229"/>
                  <a:pt x="16383" y="19271"/>
                </a:cubicBezTo>
                <a:cubicBezTo>
                  <a:pt x="16320" y="19334"/>
                  <a:pt x="16279" y="19354"/>
                  <a:pt x="16258" y="19417"/>
                </a:cubicBezTo>
                <a:cubicBezTo>
                  <a:pt x="15881" y="19836"/>
                  <a:pt x="15274" y="20254"/>
                  <a:pt x="14688" y="20631"/>
                </a:cubicBezTo>
                <a:cubicBezTo>
                  <a:pt x="14061" y="21007"/>
                  <a:pt x="13391" y="21321"/>
                  <a:pt x="12910" y="21531"/>
                </a:cubicBezTo>
                <a:cubicBezTo>
                  <a:pt x="12408" y="21740"/>
                  <a:pt x="12073" y="21886"/>
                  <a:pt x="12073" y="21886"/>
                </a:cubicBezTo>
                <a:cubicBezTo>
                  <a:pt x="12073" y="21886"/>
                  <a:pt x="11927" y="21949"/>
                  <a:pt x="11759" y="22033"/>
                </a:cubicBezTo>
                <a:cubicBezTo>
                  <a:pt x="11864" y="21928"/>
                  <a:pt x="11968" y="21844"/>
                  <a:pt x="12073" y="21740"/>
                </a:cubicBezTo>
                <a:cubicBezTo>
                  <a:pt x="13119" y="20798"/>
                  <a:pt x="14019" y="19773"/>
                  <a:pt x="14647" y="18957"/>
                </a:cubicBezTo>
                <a:cubicBezTo>
                  <a:pt x="14960" y="18538"/>
                  <a:pt x="15232" y="18204"/>
                  <a:pt x="15379" y="17973"/>
                </a:cubicBezTo>
                <a:lnTo>
                  <a:pt x="15651" y="17576"/>
                </a:lnTo>
                <a:cubicBezTo>
                  <a:pt x="15651" y="17576"/>
                  <a:pt x="16048" y="17011"/>
                  <a:pt x="16530" y="16111"/>
                </a:cubicBezTo>
                <a:cubicBezTo>
                  <a:pt x="17053" y="15232"/>
                  <a:pt x="17639" y="13998"/>
                  <a:pt x="18099" y="12722"/>
                </a:cubicBezTo>
                <a:cubicBezTo>
                  <a:pt x="18580" y="11424"/>
                  <a:pt x="18894" y="10127"/>
                  <a:pt x="19082" y="9123"/>
                </a:cubicBezTo>
                <a:cubicBezTo>
                  <a:pt x="19124" y="8872"/>
                  <a:pt x="19145" y="8662"/>
                  <a:pt x="19187" y="8453"/>
                </a:cubicBezTo>
                <a:cubicBezTo>
                  <a:pt x="19208" y="8244"/>
                  <a:pt x="19229" y="8056"/>
                  <a:pt x="19229" y="7930"/>
                </a:cubicBezTo>
                <a:cubicBezTo>
                  <a:pt x="19250" y="7637"/>
                  <a:pt x="19292" y="7491"/>
                  <a:pt x="19292" y="7491"/>
                </a:cubicBezTo>
                <a:lnTo>
                  <a:pt x="19292" y="7491"/>
                </a:lnTo>
                <a:cubicBezTo>
                  <a:pt x="19292" y="7491"/>
                  <a:pt x="19187" y="7637"/>
                  <a:pt x="19103" y="7930"/>
                </a:cubicBezTo>
                <a:cubicBezTo>
                  <a:pt x="19082" y="8056"/>
                  <a:pt x="19020" y="8244"/>
                  <a:pt x="18999" y="8453"/>
                </a:cubicBezTo>
                <a:cubicBezTo>
                  <a:pt x="18957" y="8662"/>
                  <a:pt x="18894" y="8872"/>
                  <a:pt x="18810" y="9102"/>
                </a:cubicBezTo>
                <a:cubicBezTo>
                  <a:pt x="18559" y="10085"/>
                  <a:pt x="18078" y="11341"/>
                  <a:pt x="17513" y="12512"/>
                </a:cubicBezTo>
                <a:cubicBezTo>
                  <a:pt x="16927" y="13705"/>
                  <a:pt x="16258" y="14835"/>
                  <a:pt x="15672" y="15630"/>
                </a:cubicBezTo>
                <a:cubicBezTo>
                  <a:pt x="15107" y="16425"/>
                  <a:pt x="14688" y="16927"/>
                  <a:pt x="14688" y="16927"/>
                </a:cubicBezTo>
                <a:cubicBezTo>
                  <a:pt x="14688" y="16927"/>
                  <a:pt x="14584" y="17053"/>
                  <a:pt x="14396" y="17262"/>
                </a:cubicBezTo>
                <a:cubicBezTo>
                  <a:pt x="14207" y="17492"/>
                  <a:pt x="13935" y="17785"/>
                  <a:pt x="13621" y="18120"/>
                </a:cubicBezTo>
                <a:cubicBezTo>
                  <a:pt x="13056" y="18685"/>
                  <a:pt x="12366" y="19354"/>
                  <a:pt x="11550" y="19982"/>
                </a:cubicBezTo>
                <a:cubicBezTo>
                  <a:pt x="11864" y="19396"/>
                  <a:pt x="12157" y="18810"/>
                  <a:pt x="12366" y="18308"/>
                </a:cubicBezTo>
                <a:cubicBezTo>
                  <a:pt x="12575" y="17869"/>
                  <a:pt x="12701" y="17492"/>
                  <a:pt x="12826" y="17241"/>
                </a:cubicBezTo>
                <a:cubicBezTo>
                  <a:pt x="12931" y="16969"/>
                  <a:pt x="12994" y="16823"/>
                  <a:pt x="12994" y="16823"/>
                </a:cubicBezTo>
                <a:cubicBezTo>
                  <a:pt x="12994" y="16823"/>
                  <a:pt x="13224" y="16216"/>
                  <a:pt x="13538" y="15337"/>
                </a:cubicBezTo>
                <a:cubicBezTo>
                  <a:pt x="13851" y="14416"/>
                  <a:pt x="14207" y="13182"/>
                  <a:pt x="14500" y="11947"/>
                </a:cubicBezTo>
                <a:cubicBezTo>
                  <a:pt x="14793" y="10734"/>
                  <a:pt x="15002" y="9478"/>
                  <a:pt x="15107" y="8537"/>
                </a:cubicBezTo>
                <a:cubicBezTo>
                  <a:pt x="15149" y="8056"/>
                  <a:pt x="15212" y="7658"/>
                  <a:pt x="15232" y="7386"/>
                </a:cubicBezTo>
                <a:cubicBezTo>
                  <a:pt x="15253" y="7096"/>
                  <a:pt x="15294" y="6929"/>
                  <a:pt x="15295" y="6926"/>
                </a:cubicBezTo>
                <a:lnTo>
                  <a:pt x="15295" y="6926"/>
                </a:lnTo>
                <a:cubicBezTo>
                  <a:pt x="15294" y="6929"/>
                  <a:pt x="15253" y="7095"/>
                  <a:pt x="15212" y="7344"/>
                </a:cubicBezTo>
                <a:cubicBezTo>
                  <a:pt x="15149" y="7616"/>
                  <a:pt x="15086" y="8014"/>
                  <a:pt x="14940" y="8474"/>
                </a:cubicBezTo>
                <a:cubicBezTo>
                  <a:pt x="14730" y="9395"/>
                  <a:pt x="14396" y="10587"/>
                  <a:pt x="13977" y="11801"/>
                </a:cubicBezTo>
                <a:cubicBezTo>
                  <a:pt x="13559" y="12973"/>
                  <a:pt x="13056" y="14124"/>
                  <a:pt x="12680" y="14981"/>
                </a:cubicBezTo>
                <a:cubicBezTo>
                  <a:pt x="12282" y="15839"/>
                  <a:pt x="11968" y="16383"/>
                  <a:pt x="11968" y="16383"/>
                </a:cubicBezTo>
                <a:cubicBezTo>
                  <a:pt x="11968" y="16383"/>
                  <a:pt x="11885" y="16509"/>
                  <a:pt x="11759" y="16739"/>
                </a:cubicBezTo>
                <a:cubicBezTo>
                  <a:pt x="11634" y="16969"/>
                  <a:pt x="11445" y="17325"/>
                  <a:pt x="11215" y="17701"/>
                </a:cubicBezTo>
                <a:cubicBezTo>
                  <a:pt x="10734" y="18518"/>
                  <a:pt x="10085" y="19564"/>
                  <a:pt x="9353" y="20568"/>
                </a:cubicBezTo>
                <a:lnTo>
                  <a:pt x="8955" y="21112"/>
                </a:lnTo>
                <a:cubicBezTo>
                  <a:pt x="9018" y="20945"/>
                  <a:pt x="9060" y="20798"/>
                  <a:pt x="9081" y="20673"/>
                </a:cubicBezTo>
                <a:cubicBezTo>
                  <a:pt x="9458" y="19543"/>
                  <a:pt x="9918" y="18413"/>
                  <a:pt x="10232" y="17555"/>
                </a:cubicBezTo>
                <a:cubicBezTo>
                  <a:pt x="10399" y="17116"/>
                  <a:pt x="10525" y="16739"/>
                  <a:pt x="10608" y="16509"/>
                </a:cubicBezTo>
                <a:cubicBezTo>
                  <a:pt x="10692" y="16237"/>
                  <a:pt x="10734" y="16090"/>
                  <a:pt x="10734" y="16090"/>
                </a:cubicBezTo>
                <a:cubicBezTo>
                  <a:pt x="10734" y="16090"/>
                  <a:pt x="10797" y="15923"/>
                  <a:pt x="10859" y="15672"/>
                </a:cubicBezTo>
                <a:cubicBezTo>
                  <a:pt x="10943" y="15400"/>
                  <a:pt x="11048" y="15044"/>
                  <a:pt x="11152" y="14563"/>
                </a:cubicBezTo>
                <a:cubicBezTo>
                  <a:pt x="11383" y="13663"/>
                  <a:pt x="11592" y="12450"/>
                  <a:pt x="11759" y="11257"/>
                </a:cubicBezTo>
                <a:cubicBezTo>
                  <a:pt x="11906" y="10043"/>
                  <a:pt x="12010" y="8809"/>
                  <a:pt x="12073" y="7909"/>
                </a:cubicBezTo>
                <a:cubicBezTo>
                  <a:pt x="12115" y="6989"/>
                  <a:pt x="12178" y="6382"/>
                  <a:pt x="12178" y="6382"/>
                </a:cubicBezTo>
                <a:lnTo>
                  <a:pt x="12178" y="6382"/>
                </a:lnTo>
                <a:cubicBezTo>
                  <a:pt x="12178" y="6382"/>
                  <a:pt x="12073" y="6989"/>
                  <a:pt x="11906" y="7867"/>
                </a:cubicBezTo>
                <a:cubicBezTo>
                  <a:pt x="11759" y="8767"/>
                  <a:pt x="11529" y="9960"/>
                  <a:pt x="11236" y="11152"/>
                </a:cubicBezTo>
                <a:cubicBezTo>
                  <a:pt x="10943" y="12324"/>
                  <a:pt x="10608" y="13475"/>
                  <a:pt x="10294" y="14312"/>
                </a:cubicBezTo>
                <a:cubicBezTo>
                  <a:pt x="10127" y="14730"/>
                  <a:pt x="10002" y="15065"/>
                  <a:pt x="9897" y="15295"/>
                </a:cubicBezTo>
                <a:cubicBezTo>
                  <a:pt x="9792" y="15546"/>
                  <a:pt x="9750" y="15672"/>
                  <a:pt x="9750" y="15672"/>
                </a:cubicBezTo>
                <a:cubicBezTo>
                  <a:pt x="9750" y="15672"/>
                  <a:pt x="9688" y="15797"/>
                  <a:pt x="9562" y="16028"/>
                </a:cubicBezTo>
                <a:cubicBezTo>
                  <a:pt x="9458" y="16279"/>
                  <a:pt x="9290" y="16613"/>
                  <a:pt x="9081" y="17011"/>
                </a:cubicBezTo>
                <a:cubicBezTo>
                  <a:pt x="8830" y="17492"/>
                  <a:pt x="8516" y="18099"/>
                  <a:pt x="8181" y="18748"/>
                </a:cubicBezTo>
                <a:cubicBezTo>
                  <a:pt x="8223" y="18329"/>
                  <a:pt x="8307" y="17911"/>
                  <a:pt x="8349" y="17576"/>
                </a:cubicBezTo>
                <a:cubicBezTo>
                  <a:pt x="8432" y="17137"/>
                  <a:pt x="8537" y="16739"/>
                  <a:pt x="8600" y="16488"/>
                </a:cubicBezTo>
                <a:cubicBezTo>
                  <a:pt x="8662" y="16216"/>
                  <a:pt x="8704" y="16069"/>
                  <a:pt x="8704" y="16069"/>
                </a:cubicBezTo>
                <a:cubicBezTo>
                  <a:pt x="8704" y="16069"/>
                  <a:pt x="8851" y="15463"/>
                  <a:pt x="9123" y="14542"/>
                </a:cubicBezTo>
                <a:cubicBezTo>
                  <a:pt x="9374" y="13621"/>
                  <a:pt x="9750" y="12408"/>
                  <a:pt x="9981" y="11152"/>
                </a:cubicBezTo>
                <a:cubicBezTo>
                  <a:pt x="10106" y="10525"/>
                  <a:pt x="10190" y="9855"/>
                  <a:pt x="10211" y="9269"/>
                </a:cubicBezTo>
                <a:cubicBezTo>
                  <a:pt x="10211" y="8955"/>
                  <a:pt x="10232" y="8662"/>
                  <a:pt x="10211" y="8390"/>
                </a:cubicBezTo>
                <a:cubicBezTo>
                  <a:pt x="10211" y="8265"/>
                  <a:pt x="10190" y="8139"/>
                  <a:pt x="10190" y="8014"/>
                </a:cubicBezTo>
                <a:cubicBezTo>
                  <a:pt x="10148" y="7867"/>
                  <a:pt x="10148" y="7742"/>
                  <a:pt x="10127" y="7637"/>
                </a:cubicBezTo>
                <a:cubicBezTo>
                  <a:pt x="10106" y="7407"/>
                  <a:pt x="10043" y="7198"/>
                  <a:pt x="10022" y="6989"/>
                </a:cubicBezTo>
                <a:cubicBezTo>
                  <a:pt x="10002" y="6884"/>
                  <a:pt x="9981" y="6800"/>
                  <a:pt x="9981" y="6717"/>
                </a:cubicBezTo>
                <a:cubicBezTo>
                  <a:pt x="9939" y="6654"/>
                  <a:pt x="9918" y="6570"/>
                  <a:pt x="9897" y="6507"/>
                </a:cubicBezTo>
                <a:cubicBezTo>
                  <a:pt x="9813" y="6256"/>
                  <a:pt x="9771" y="6089"/>
                  <a:pt x="9771" y="6089"/>
                </a:cubicBezTo>
                <a:lnTo>
                  <a:pt x="9771" y="6089"/>
                </a:lnTo>
                <a:cubicBezTo>
                  <a:pt x="9771" y="6089"/>
                  <a:pt x="9792" y="6256"/>
                  <a:pt x="9834" y="6507"/>
                </a:cubicBezTo>
                <a:cubicBezTo>
                  <a:pt x="9876" y="6591"/>
                  <a:pt x="9876" y="6654"/>
                  <a:pt x="9897" y="6758"/>
                </a:cubicBezTo>
                <a:cubicBezTo>
                  <a:pt x="9897" y="6821"/>
                  <a:pt x="9918" y="6947"/>
                  <a:pt x="9918" y="7010"/>
                </a:cubicBezTo>
                <a:cubicBezTo>
                  <a:pt x="9939" y="7198"/>
                  <a:pt x="9981" y="7407"/>
                  <a:pt x="9981" y="7637"/>
                </a:cubicBezTo>
                <a:lnTo>
                  <a:pt x="9981" y="8014"/>
                </a:lnTo>
                <a:cubicBezTo>
                  <a:pt x="9981" y="8139"/>
                  <a:pt x="9939" y="8265"/>
                  <a:pt x="9939" y="8390"/>
                </a:cubicBezTo>
                <a:cubicBezTo>
                  <a:pt x="9939" y="8662"/>
                  <a:pt x="9897" y="8955"/>
                  <a:pt x="9834" y="9227"/>
                </a:cubicBezTo>
                <a:cubicBezTo>
                  <a:pt x="9750" y="9813"/>
                  <a:pt x="9604" y="10420"/>
                  <a:pt x="9416" y="11006"/>
                </a:cubicBezTo>
                <a:cubicBezTo>
                  <a:pt x="9060" y="12219"/>
                  <a:pt x="8558" y="13370"/>
                  <a:pt x="8223" y="14249"/>
                </a:cubicBezTo>
                <a:cubicBezTo>
                  <a:pt x="7846" y="15149"/>
                  <a:pt x="7637" y="15756"/>
                  <a:pt x="7637" y="15756"/>
                </a:cubicBezTo>
                <a:cubicBezTo>
                  <a:pt x="7637" y="15756"/>
                  <a:pt x="7637" y="15777"/>
                  <a:pt x="7616" y="15797"/>
                </a:cubicBezTo>
                <a:lnTo>
                  <a:pt x="7428" y="14542"/>
                </a:lnTo>
                <a:cubicBezTo>
                  <a:pt x="7428" y="14542"/>
                  <a:pt x="7323" y="13872"/>
                  <a:pt x="7198" y="12847"/>
                </a:cubicBezTo>
                <a:cubicBezTo>
                  <a:pt x="7072" y="11822"/>
                  <a:pt x="6863" y="10462"/>
                  <a:pt x="6696" y="9102"/>
                </a:cubicBezTo>
                <a:cubicBezTo>
                  <a:pt x="6549" y="7742"/>
                  <a:pt x="6486" y="6382"/>
                  <a:pt x="6633" y="5377"/>
                </a:cubicBezTo>
                <a:cubicBezTo>
                  <a:pt x="6675" y="4875"/>
                  <a:pt x="6779" y="4457"/>
                  <a:pt x="6863" y="4143"/>
                </a:cubicBezTo>
                <a:cubicBezTo>
                  <a:pt x="6946" y="3852"/>
                  <a:pt x="6988" y="3706"/>
                  <a:pt x="6989" y="3704"/>
                </a:cubicBezTo>
                <a:lnTo>
                  <a:pt x="6989" y="3704"/>
                </a:lnTo>
                <a:cubicBezTo>
                  <a:pt x="6988" y="3706"/>
                  <a:pt x="6946" y="3852"/>
                  <a:pt x="6800" y="4143"/>
                </a:cubicBezTo>
                <a:cubicBezTo>
                  <a:pt x="6696" y="4436"/>
                  <a:pt x="6570" y="4854"/>
                  <a:pt x="6465" y="5336"/>
                </a:cubicBezTo>
                <a:cubicBezTo>
                  <a:pt x="6235" y="6361"/>
                  <a:pt x="6131" y="7742"/>
                  <a:pt x="6152" y="9144"/>
                </a:cubicBezTo>
                <a:cubicBezTo>
                  <a:pt x="6173" y="10525"/>
                  <a:pt x="6256" y="11885"/>
                  <a:pt x="6277" y="12931"/>
                </a:cubicBezTo>
                <a:cubicBezTo>
                  <a:pt x="6340" y="13956"/>
                  <a:pt x="6361" y="14647"/>
                  <a:pt x="6361" y="14647"/>
                </a:cubicBezTo>
                <a:lnTo>
                  <a:pt x="6549" y="19417"/>
                </a:lnTo>
                <a:cubicBezTo>
                  <a:pt x="5942" y="17827"/>
                  <a:pt x="5315" y="16321"/>
                  <a:pt x="4917" y="15149"/>
                </a:cubicBezTo>
                <a:cubicBezTo>
                  <a:pt x="4708" y="14542"/>
                  <a:pt x="4582" y="14061"/>
                  <a:pt x="4478" y="13705"/>
                </a:cubicBezTo>
                <a:cubicBezTo>
                  <a:pt x="4373" y="13370"/>
                  <a:pt x="4352" y="13161"/>
                  <a:pt x="4352" y="13161"/>
                </a:cubicBezTo>
                <a:cubicBezTo>
                  <a:pt x="4352" y="13161"/>
                  <a:pt x="4289" y="12952"/>
                  <a:pt x="4227" y="12617"/>
                </a:cubicBezTo>
                <a:cubicBezTo>
                  <a:pt x="4164" y="12429"/>
                  <a:pt x="4143" y="12219"/>
                  <a:pt x="4080" y="11968"/>
                </a:cubicBezTo>
                <a:cubicBezTo>
                  <a:pt x="4038" y="11696"/>
                  <a:pt x="3976" y="11445"/>
                  <a:pt x="3955" y="11131"/>
                </a:cubicBezTo>
                <a:cubicBezTo>
                  <a:pt x="3850" y="10504"/>
                  <a:pt x="3808" y="9771"/>
                  <a:pt x="3766" y="8997"/>
                </a:cubicBezTo>
                <a:cubicBezTo>
                  <a:pt x="3745" y="8223"/>
                  <a:pt x="3766" y="7386"/>
                  <a:pt x="3850" y="6549"/>
                </a:cubicBezTo>
                <a:cubicBezTo>
                  <a:pt x="3976" y="4875"/>
                  <a:pt x="4373" y="3201"/>
                  <a:pt x="4771" y="1988"/>
                </a:cubicBezTo>
                <a:cubicBezTo>
                  <a:pt x="4854" y="1674"/>
                  <a:pt x="4980" y="1423"/>
                  <a:pt x="5064" y="1193"/>
                </a:cubicBezTo>
                <a:cubicBezTo>
                  <a:pt x="5126" y="942"/>
                  <a:pt x="5210" y="732"/>
                  <a:pt x="5294" y="565"/>
                </a:cubicBezTo>
                <a:cubicBezTo>
                  <a:pt x="5419" y="210"/>
                  <a:pt x="5524" y="0"/>
                  <a:pt x="55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97" name="Google Shape;397;p33"/>
          <p:cNvGrpSpPr/>
          <p:nvPr/>
        </p:nvGrpSpPr>
        <p:grpSpPr>
          <a:xfrm>
            <a:off x="-122562" y="4112013"/>
            <a:ext cx="9389123" cy="1047992"/>
            <a:chOff x="-143275" y="4095565"/>
            <a:chExt cx="9389123" cy="1047992"/>
          </a:xfrm>
        </p:grpSpPr>
        <p:sp>
          <p:nvSpPr>
            <p:cNvPr id="398" name="Google Shape;398;p33"/>
            <p:cNvSpPr/>
            <p:nvPr/>
          </p:nvSpPr>
          <p:spPr>
            <a:xfrm>
              <a:off x="-24713" y="4917057"/>
              <a:ext cx="9165600" cy="22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9" name="Google Shape;399;p33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400" name="Google Shape;400;p33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" name="Google Shape;401;p33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33"/>
              <p:cNvSpPr/>
              <p:nvPr/>
            </p:nvSpPr>
            <p:spPr>
              <a:xfrm>
                <a:off x="3523288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33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" name="Google Shape;404;p33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405" name="Google Shape;4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25" y="-13576"/>
            <a:ext cx="9192250" cy="517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4_1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34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8" name="Google Shape;408;p34"/>
          <p:cNvGrpSpPr/>
          <p:nvPr/>
        </p:nvGrpSpPr>
        <p:grpSpPr>
          <a:xfrm>
            <a:off x="-122562" y="4112013"/>
            <a:ext cx="9389123" cy="1047992"/>
            <a:chOff x="-143275" y="4095565"/>
            <a:chExt cx="9389123" cy="1047992"/>
          </a:xfrm>
        </p:grpSpPr>
        <p:sp>
          <p:nvSpPr>
            <p:cNvPr id="409" name="Google Shape;409;p34"/>
            <p:cNvSpPr/>
            <p:nvPr/>
          </p:nvSpPr>
          <p:spPr>
            <a:xfrm>
              <a:off x="-24713" y="4917057"/>
              <a:ext cx="9165600" cy="22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0" name="Google Shape;410;p34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411" name="Google Shape;411;p34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" name="Google Shape;412;p34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34"/>
              <p:cNvSpPr/>
              <p:nvPr/>
            </p:nvSpPr>
            <p:spPr>
              <a:xfrm>
                <a:off x="3523288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" name="Google Shape;414;p34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" name="Google Shape;415;p34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5"/>
          <p:cNvSpPr txBox="1"/>
          <p:nvPr>
            <p:ph idx="1" type="subTitle"/>
          </p:nvPr>
        </p:nvSpPr>
        <p:spPr>
          <a:xfrm>
            <a:off x="5076900" y="2322575"/>
            <a:ext cx="2240700" cy="116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53" name="Google Shape;53;p5"/>
          <p:cNvGrpSpPr/>
          <p:nvPr/>
        </p:nvGrpSpPr>
        <p:grpSpPr>
          <a:xfrm>
            <a:off x="-122562" y="4112013"/>
            <a:ext cx="9389123" cy="1031486"/>
            <a:chOff x="-143275" y="4095565"/>
            <a:chExt cx="9389123" cy="1031486"/>
          </a:xfrm>
        </p:grpSpPr>
        <p:sp>
          <p:nvSpPr>
            <p:cNvPr id="54" name="Google Shape;54;p5"/>
            <p:cNvSpPr/>
            <p:nvPr/>
          </p:nvSpPr>
          <p:spPr>
            <a:xfrm>
              <a:off x="-24713" y="4917050"/>
              <a:ext cx="9165600" cy="21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5" name="Google Shape;55;p5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56" name="Google Shape;56;p5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5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" name="Google Shape;58;p5"/>
              <p:cNvSpPr/>
              <p:nvPr/>
            </p:nvSpPr>
            <p:spPr>
              <a:xfrm>
                <a:off x="3523288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5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5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1" name="Google Shape;61;p5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subTitle"/>
          </p:nvPr>
        </p:nvSpPr>
        <p:spPr>
          <a:xfrm>
            <a:off x="1826413" y="1543400"/>
            <a:ext cx="2240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63" name="Google Shape;63;p5"/>
          <p:cNvSpPr txBox="1"/>
          <p:nvPr>
            <p:ph idx="3" type="subTitle"/>
          </p:nvPr>
        </p:nvSpPr>
        <p:spPr>
          <a:xfrm>
            <a:off x="5076900" y="1543400"/>
            <a:ext cx="2240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highlight>
                  <a:schemeClr val="dk2"/>
                </a:highlight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Baskerville"/>
              <a:buNone/>
              <a:defRPr sz="2100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64" name="Google Shape;64;p5"/>
          <p:cNvSpPr txBox="1"/>
          <p:nvPr>
            <p:ph idx="4" type="subTitle"/>
          </p:nvPr>
        </p:nvSpPr>
        <p:spPr>
          <a:xfrm>
            <a:off x="1826400" y="2322575"/>
            <a:ext cx="2240700" cy="116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6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6"/>
          <p:cNvGrpSpPr/>
          <p:nvPr/>
        </p:nvGrpSpPr>
        <p:grpSpPr>
          <a:xfrm>
            <a:off x="-122562" y="4112013"/>
            <a:ext cx="9389123" cy="1031486"/>
            <a:chOff x="-143275" y="4095565"/>
            <a:chExt cx="9389123" cy="1031486"/>
          </a:xfrm>
        </p:grpSpPr>
        <p:sp>
          <p:nvSpPr>
            <p:cNvPr id="68" name="Google Shape;68;p6"/>
            <p:cNvSpPr/>
            <p:nvPr/>
          </p:nvSpPr>
          <p:spPr>
            <a:xfrm>
              <a:off x="-24713" y="4917050"/>
              <a:ext cx="9165600" cy="21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9" name="Google Shape;69;p6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70" name="Google Shape;70;p6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6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6"/>
              <p:cNvSpPr/>
              <p:nvPr/>
            </p:nvSpPr>
            <p:spPr>
              <a:xfrm>
                <a:off x="3523288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6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6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5" name="Google Shape;75;p6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/>
          <p:nvPr>
            <p:ph idx="1" type="subTitle"/>
          </p:nvPr>
        </p:nvSpPr>
        <p:spPr>
          <a:xfrm>
            <a:off x="713250" y="2636914"/>
            <a:ext cx="3858900" cy="11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" name="Google Shape;78;p7"/>
          <p:cNvSpPr txBox="1"/>
          <p:nvPr>
            <p:ph type="title"/>
          </p:nvPr>
        </p:nvSpPr>
        <p:spPr>
          <a:xfrm>
            <a:off x="713225" y="539500"/>
            <a:ext cx="4195500" cy="17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365760" rtl="0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9" name="Google Shape;79;p7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>
            <a:off x="0" y="0"/>
            <a:ext cx="9144034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7"/>
          <p:cNvGrpSpPr/>
          <p:nvPr/>
        </p:nvGrpSpPr>
        <p:grpSpPr>
          <a:xfrm>
            <a:off x="-122562" y="4112013"/>
            <a:ext cx="9389123" cy="1047992"/>
            <a:chOff x="-143275" y="4095565"/>
            <a:chExt cx="9389123" cy="1047992"/>
          </a:xfrm>
        </p:grpSpPr>
        <p:sp>
          <p:nvSpPr>
            <p:cNvPr id="81" name="Google Shape;81;p7"/>
            <p:cNvSpPr/>
            <p:nvPr/>
          </p:nvSpPr>
          <p:spPr>
            <a:xfrm>
              <a:off x="-24713" y="4917057"/>
              <a:ext cx="9165600" cy="22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2" name="Google Shape;82;p7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83" name="Google Shape;83;p7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7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Google Shape;85;p7"/>
              <p:cNvSpPr/>
              <p:nvPr/>
            </p:nvSpPr>
            <p:spPr>
              <a:xfrm>
                <a:off x="3523288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7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7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2860" y="-11430"/>
            <a:ext cx="9189720" cy="516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8"/>
          <p:cNvPicPr preferRelativeResize="0"/>
          <p:nvPr/>
        </p:nvPicPr>
        <p:blipFill>
          <a:blip r:embed="rId3">
            <a:alphaModFix amt="98000"/>
          </a:blip>
          <a:stretch>
            <a:fillRect/>
          </a:stretch>
        </p:blipFill>
        <p:spPr>
          <a:xfrm flipH="1"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8"/>
          <p:cNvSpPr txBox="1"/>
          <p:nvPr>
            <p:ph type="title"/>
          </p:nvPr>
        </p:nvSpPr>
        <p:spPr>
          <a:xfrm>
            <a:off x="1707625" y="1390114"/>
            <a:ext cx="5728800" cy="209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7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92" name="Google Shape;92;p8"/>
          <p:cNvGrpSpPr/>
          <p:nvPr/>
        </p:nvGrpSpPr>
        <p:grpSpPr>
          <a:xfrm>
            <a:off x="-122562" y="4112013"/>
            <a:ext cx="9389123" cy="1047992"/>
            <a:chOff x="-143275" y="4095565"/>
            <a:chExt cx="9389123" cy="1047992"/>
          </a:xfrm>
        </p:grpSpPr>
        <p:sp>
          <p:nvSpPr>
            <p:cNvPr id="93" name="Google Shape;93;p8"/>
            <p:cNvSpPr/>
            <p:nvPr/>
          </p:nvSpPr>
          <p:spPr>
            <a:xfrm>
              <a:off x="-24713" y="4917057"/>
              <a:ext cx="9165600" cy="22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4" name="Google Shape;94;p8"/>
            <p:cNvGrpSpPr/>
            <p:nvPr/>
          </p:nvGrpSpPr>
          <p:grpSpPr>
            <a:xfrm>
              <a:off x="-143275" y="4095565"/>
              <a:ext cx="9389123" cy="892444"/>
              <a:chOff x="-143275" y="4190950"/>
              <a:chExt cx="9389123" cy="892444"/>
            </a:xfrm>
          </p:grpSpPr>
          <p:sp>
            <p:nvSpPr>
              <p:cNvPr id="95" name="Google Shape;95;p8"/>
              <p:cNvSpPr/>
              <p:nvPr/>
            </p:nvSpPr>
            <p:spPr>
              <a:xfrm>
                <a:off x="-143275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>
                <a:off x="168586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>
                <a:off x="3523288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>
                <a:off x="5352423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>
                <a:off x="7189851" y="4190950"/>
                <a:ext cx="2055998" cy="892444"/>
              </a:xfrm>
              <a:custGeom>
                <a:rect b="b" l="l" r="r" t="t"/>
                <a:pathLst>
                  <a:path extrusionOk="0" h="38102" w="86541">
                    <a:moveTo>
                      <a:pt x="64550" y="14877"/>
                    </a:moveTo>
                    <a:cubicBezTo>
                      <a:pt x="64675" y="15965"/>
                      <a:pt x="64864" y="16990"/>
                      <a:pt x="65010" y="17827"/>
                    </a:cubicBezTo>
                    <a:cubicBezTo>
                      <a:pt x="65303" y="19333"/>
                      <a:pt x="65512" y="20338"/>
                      <a:pt x="65512" y="20338"/>
                    </a:cubicBezTo>
                    <a:cubicBezTo>
                      <a:pt x="65512" y="20338"/>
                      <a:pt x="65554" y="20589"/>
                      <a:pt x="65638" y="21007"/>
                    </a:cubicBezTo>
                    <a:cubicBezTo>
                      <a:pt x="65721" y="21468"/>
                      <a:pt x="65847" y="22095"/>
                      <a:pt x="65973" y="22828"/>
                    </a:cubicBezTo>
                    <a:cubicBezTo>
                      <a:pt x="66035" y="23142"/>
                      <a:pt x="66119" y="23476"/>
                      <a:pt x="66161" y="23832"/>
                    </a:cubicBezTo>
                    <a:cubicBezTo>
                      <a:pt x="65973" y="23455"/>
                      <a:pt x="65826" y="23037"/>
                      <a:pt x="65701" y="22660"/>
                    </a:cubicBezTo>
                    <a:cubicBezTo>
                      <a:pt x="65429" y="22012"/>
                      <a:pt x="65177" y="21468"/>
                      <a:pt x="65010" y="21091"/>
                    </a:cubicBezTo>
                    <a:cubicBezTo>
                      <a:pt x="64864" y="20735"/>
                      <a:pt x="64759" y="20526"/>
                      <a:pt x="64759" y="20526"/>
                    </a:cubicBezTo>
                    <a:cubicBezTo>
                      <a:pt x="64759" y="20526"/>
                      <a:pt x="64654" y="20317"/>
                      <a:pt x="64487" y="19940"/>
                    </a:cubicBezTo>
                    <a:cubicBezTo>
                      <a:pt x="64340" y="19585"/>
                      <a:pt x="64110" y="19061"/>
                      <a:pt x="63838" y="18434"/>
                    </a:cubicBezTo>
                    <a:cubicBezTo>
                      <a:pt x="64027" y="17346"/>
                      <a:pt x="64257" y="16132"/>
                      <a:pt x="64550" y="14877"/>
                    </a:cubicBezTo>
                    <a:close/>
                    <a:moveTo>
                      <a:pt x="21803" y="14898"/>
                    </a:moveTo>
                    <a:cubicBezTo>
                      <a:pt x="22096" y="16153"/>
                      <a:pt x="22326" y="17388"/>
                      <a:pt x="22514" y="18455"/>
                    </a:cubicBezTo>
                    <a:cubicBezTo>
                      <a:pt x="22263" y="19082"/>
                      <a:pt x="22012" y="19605"/>
                      <a:pt x="21866" y="19982"/>
                    </a:cubicBezTo>
                    <a:cubicBezTo>
                      <a:pt x="21698" y="20338"/>
                      <a:pt x="21594" y="20547"/>
                      <a:pt x="21594" y="20547"/>
                    </a:cubicBezTo>
                    <a:cubicBezTo>
                      <a:pt x="21594" y="20547"/>
                      <a:pt x="21489" y="20756"/>
                      <a:pt x="21342" y="21133"/>
                    </a:cubicBezTo>
                    <a:cubicBezTo>
                      <a:pt x="21175" y="21489"/>
                      <a:pt x="20924" y="22033"/>
                      <a:pt x="20652" y="22702"/>
                    </a:cubicBezTo>
                    <a:cubicBezTo>
                      <a:pt x="20506" y="23037"/>
                      <a:pt x="20338" y="23455"/>
                      <a:pt x="20192" y="23874"/>
                    </a:cubicBezTo>
                    <a:cubicBezTo>
                      <a:pt x="20234" y="23497"/>
                      <a:pt x="20317" y="23162"/>
                      <a:pt x="20380" y="22849"/>
                    </a:cubicBezTo>
                    <a:cubicBezTo>
                      <a:pt x="20526" y="22095"/>
                      <a:pt x="20631" y="21468"/>
                      <a:pt x="20715" y="21049"/>
                    </a:cubicBezTo>
                    <a:cubicBezTo>
                      <a:pt x="20798" y="20610"/>
                      <a:pt x="20840" y="20359"/>
                      <a:pt x="20840" y="20359"/>
                    </a:cubicBezTo>
                    <a:cubicBezTo>
                      <a:pt x="20840" y="20359"/>
                      <a:pt x="21050" y="19375"/>
                      <a:pt x="21342" y="17848"/>
                    </a:cubicBezTo>
                    <a:cubicBezTo>
                      <a:pt x="21489" y="17011"/>
                      <a:pt x="21656" y="16007"/>
                      <a:pt x="21803" y="14898"/>
                    </a:cubicBezTo>
                    <a:close/>
                    <a:moveTo>
                      <a:pt x="44861" y="21279"/>
                    </a:moveTo>
                    <a:cubicBezTo>
                      <a:pt x="44798" y="21928"/>
                      <a:pt x="44777" y="22346"/>
                      <a:pt x="44777" y="22346"/>
                    </a:cubicBezTo>
                    <a:cubicBezTo>
                      <a:pt x="44777" y="22346"/>
                      <a:pt x="44714" y="22995"/>
                      <a:pt x="44589" y="23999"/>
                    </a:cubicBezTo>
                    <a:cubicBezTo>
                      <a:pt x="44568" y="24188"/>
                      <a:pt x="44547" y="24397"/>
                      <a:pt x="44505" y="24627"/>
                    </a:cubicBezTo>
                    <a:cubicBezTo>
                      <a:pt x="44589" y="23414"/>
                      <a:pt x="44714" y="22263"/>
                      <a:pt x="44861" y="21279"/>
                    </a:cubicBezTo>
                    <a:close/>
                    <a:moveTo>
                      <a:pt x="13329" y="25611"/>
                    </a:moveTo>
                    <a:cubicBezTo>
                      <a:pt x="13329" y="25966"/>
                      <a:pt x="13329" y="26301"/>
                      <a:pt x="13308" y="26615"/>
                    </a:cubicBezTo>
                    <a:cubicBezTo>
                      <a:pt x="13287" y="26699"/>
                      <a:pt x="13203" y="26824"/>
                      <a:pt x="13099" y="27033"/>
                    </a:cubicBezTo>
                    <a:cubicBezTo>
                      <a:pt x="13057" y="27117"/>
                      <a:pt x="12994" y="27222"/>
                      <a:pt x="12952" y="27326"/>
                    </a:cubicBezTo>
                    <a:cubicBezTo>
                      <a:pt x="12973" y="27263"/>
                      <a:pt x="12973" y="27222"/>
                      <a:pt x="12994" y="27138"/>
                    </a:cubicBezTo>
                    <a:cubicBezTo>
                      <a:pt x="13057" y="27012"/>
                      <a:pt x="13078" y="26824"/>
                      <a:pt x="13119" y="26615"/>
                    </a:cubicBezTo>
                    <a:cubicBezTo>
                      <a:pt x="13182" y="26406"/>
                      <a:pt x="13224" y="26196"/>
                      <a:pt x="13287" y="25945"/>
                    </a:cubicBezTo>
                    <a:cubicBezTo>
                      <a:pt x="13308" y="25841"/>
                      <a:pt x="13329" y="25736"/>
                      <a:pt x="13329" y="25611"/>
                    </a:cubicBezTo>
                    <a:close/>
                    <a:moveTo>
                      <a:pt x="51556" y="24271"/>
                    </a:moveTo>
                    <a:cubicBezTo>
                      <a:pt x="51556" y="24292"/>
                      <a:pt x="51556" y="24313"/>
                      <a:pt x="51577" y="24334"/>
                    </a:cubicBezTo>
                    <a:cubicBezTo>
                      <a:pt x="51786" y="25590"/>
                      <a:pt x="52121" y="27263"/>
                      <a:pt x="52309" y="28896"/>
                    </a:cubicBezTo>
                    <a:cubicBezTo>
                      <a:pt x="52330" y="29021"/>
                      <a:pt x="52330" y="29126"/>
                      <a:pt x="52351" y="29251"/>
                    </a:cubicBezTo>
                    <a:cubicBezTo>
                      <a:pt x="52330" y="29251"/>
                      <a:pt x="51200" y="27975"/>
                      <a:pt x="51242" y="27431"/>
                    </a:cubicBezTo>
                    <a:cubicBezTo>
                      <a:pt x="51284" y="26301"/>
                      <a:pt x="51389" y="25150"/>
                      <a:pt x="51556" y="24271"/>
                    </a:cubicBezTo>
                    <a:close/>
                    <a:moveTo>
                      <a:pt x="63545" y="20421"/>
                    </a:moveTo>
                    <a:cubicBezTo>
                      <a:pt x="63650" y="20735"/>
                      <a:pt x="63734" y="20924"/>
                      <a:pt x="63734" y="20924"/>
                    </a:cubicBezTo>
                    <a:cubicBezTo>
                      <a:pt x="63734" y="20924"/>
                      <a:pt x="63817" y="21133"/>
                      <a:pt x="63943" y="21509"/>
                    </a:cubicBezTo>
                    <a:cubicBezTo>
                      <a:pt x="64068" y="21907"/>
                      <a:pt x="64278" y="22430"/>
                      <a:pt x="64487" y="23079"/>
                    </a:cubicBezTo>
                    <a:cubicBezTo>
                      <a:pt x="64905" y="24418"/>
                      <a:pt x="65366" y="26175"/>
                      <a:pt x="65261" y="27870"/>
                    </a:cubicBezTo>
                    <a:cubicBezTo>
                      <a:pt x="65219" y="28665"/>
                      <a:pt x="65073" y="29440"/>
                      <a:pt x="64905" y="30172"/>
                    </a:cubicBezTo>
                    <a:cubicBezTo>
                      <a:pt x="64801" y="29481"/>
                      <a:pt x="64759" y="29021"/>
                      <a:pt x="64759" y="29021"/>
                    </a:cubicBezTo>
                    <a:cubicBezTo>
                      <a:pt x="64759" y="29021"/>
                      <a:pt x="64675" y="28519"/>
                      <a:pt x="64550" y="27787"/>
                    </a:cubicBezTo>
                    <a:cubicBezTo>
                      <a:pt x="64403" y="27054"/>
                      <a:pt x="64194" y="26092"/>
                      <a:pt x="63985" y="25150"/>
                    </a:cubicBezTo>
                    <a:cubicBezTo>
                      <a:pt x="63755" y="24209"/>
                      <a:pt x="63524" y="23288"/>
                      <a:pt x="63315" y="22577"/>
                    </a:cubicBezTo>
                    <a:cubicBezTo>
                      <a:pt x="63336" y="22409"/>
                      <a:pt x="63336" y="22242"/>
                      <a:pt x="63357" y="22095"/>
                    </a:cubicBezTo>
                    <a:cubicBezTo>
                      <a:pt x="63399" y="21698"/>
                      <a:pt x="63420" y="21489"/>
                      <a:pt x="63420" y="21489"/>
                    </a:cubicBezTo>
                    <a:cubicBezTo>
                      <a:pt x="63420" y="21489"/>
                      <a:pt x="63441" y="21279"/>
                      <a:pt x="63504" y="20882"/>
                    </a:cubicBezTo>
                    <a:cubicBezTo>
                      <a:pt x="63524" y="20756"/>
                      <a:pt x="63524" y="20610"/>
                      <a:pt x="63545" y="20421"/>
                    </a:cubicBezTo>
                    <a:close/>
                    <a:moveTo>
                      <a:pt x="22828" y="20463"/>
                    </a:moveTo>
                    <a:cubicBezTo>
                      <a:pt x="22849" y="20652"/>
                      <a:pt x="22870" y="20819"/>
                      <a:pt x="22870" y="20945"/>
                    </a:cubicBezTo>
                    <a:cubicBezTo>
                      <a:pt x="22933" y="21342"/>
                      <a:pt x="22954" y="21551"/>
                      <a:pt x="22954" y="21551"/>
                    </a:cubicBezTo>
                    <a:cubicBezTo>
                      <a:pt x="22954" y="21551"/>
                      <a:pt x="22975" y="21761"/>
                      <a:pt x="23016" y="22137"/>
                    </a:cubicBezTo>
                    <a:cubicBezTo>
                      <a:pt x="23016" y="22284"/>
                      <a:pt x="23037" y="22451"/>
                      <a:pt x="23058" y="22639"/>
                    </a:cubicBezTo>
                    <a:cubicBezTo>
                      <a:pt x="22849" y="23351"/>
                      <a:pt x="22619" y="24271"/>
                      <a:pt x="22389" y="25192"/>
                    </a:cubicBezTo>
                    <a:cubicBezTo>
                      <a:pt x="22117" y="26113"/>
                      <a:pt x="21949" y="27096"/>
                      <a:pt x="21803" y="27828"/>
                    </a:cubicBezTo>
                    <a:cubicBezTo>
                      <a:pt x="21677" y="28561"/>
                      <a:pt x="21594" y="29042"/>
                      <a:pt x="21594" y="29042"/>
                    </a:cubicBezTo>
                    <a:cubicBezTo>
                      <a:pt x="21594" y="29042"/>
                      <a:pt x="21510" y="29502"/>
                      <a:pt x="21447" y="30193"/>
                    </a:cubicBezTo>
                    <a:cubicBezTo>
                      <a:pt x="21259" y="29460"/>
                      <a:pt x="21133" y="28686"/>
                      <a:pt x="21091" y="27891"/>
                    </a:cubicBezTo>
                    <a:cubicBezTo>
                      <a:pt x="20987" y="26175"/>
                      <a:pt x="21468" y="24418"/>
                      <a:pt x="21886" y="23142"/>
                    </a:cubicBezTo>
                    <a:cubicBezTo>
                      <a:pt x="22096" y="22493"/>
                      <a:pt x="22305" y="21928"/>
                      <a:pt x="22430" y="21572"/>
                    </a:cubicBezTo>
                    <a:cubicBezTo>
                      <a:pt x="22556" y="21175"/>
                      <a:pt x="22640" y="20965"/>
                      <a:pt x="22640" y="20965"/>
                    </a:cubicBezTo>
                    <a:cubicBezTo>
                      <a:pt x="22640" y="20965"/>
                      <a:pt x="22723" y="20777"/>
                      <a:pt x="22828" y="20463"/>
                    </a:cubicBezTo>
                    <a:close/>
                    <a:moveTo>
                      <a:pt x="63232" y="23393"/>
                    </a:moveTo>
                    <a:cubicBezTo>
                      <a:pt x="63315" y="23978"/>
                      <a:pt x="63357" y="24606"/>
                      <a:pt x="63441" y="25234"/>
                    </a:cubicBezTo>
                    <a:cubicBezTo>
                      <a:pt x="63524" y="26196"/>
                      <a:pt x="63608" y="27159"/>
                      <a:pt x="63629" y="27891"/>
                    </a:cubicBezTo>
                    <a:cubicBezTo>
                      <a:pt x="63650" y="28624"/>
                      <a:pt x="63650" y="29105"/>
                      <a:pt x="63650" y="29105"/>
                    </a:cubicBezTo>
                    <a:lnTo>
                      <a:pt x="63650" y="30297"/>
                    </a:lnTo>
                    <a:cubicBezTo>
                      <a:pt x="63650" y="30674"/>
                      <a:pt x="63629" y="31072"/>
                      <a:pt x="63629" y="31448"/>
                    </a:cubicBezTo>
                    <a:cubicBezTo>
                      <a:pt x="63629" y="31448"/>
                      <a:pt x="62290" y="27996"/>
                      <a:pt x="63211" y="23686"/>
                    </a:cubicBezTo>
                    <a:cubicBezTo>
                      <a:pt x="63232" y="23581"/>
                      <a:pt x="63211" y="23497"/>
                      <a:pt x="63232" y="23393"/>
                    </a:cubicBezTo>
                    <a:close/>
                    <a:moveTo>
                      <a:pt x="23121" y="23434"/>
                    </a:moveTo>
                    <a:cubicBezTo>
                      <a:pt x="23121" y="23497"/>
                      <a:pt x="23121" y="23602"/>
                      <a:pt x="23142" y="23706"/>
                    </a:cubicBezTo>
                    <a:cubicBezTo>
                      <a:pt x="23226" y="25004"/>
                      <a:pt x="23330" y="26740"/>
                      <a:pt x="23288" y="28477"/>
                    </a:cubicBezTo>
                    <a:cubicBezTo>
                      <a:pt x="23247" y="30381"/>
                      <a:pt x="22723" y="31720"/>
                      <a:pt x="22723" y="31720"/>
                    </a:cubicBezTo>
                    <a:cubicBezTo>
                      <a:pt x="22702" y="31197"/>
                      <a:pt x="22702" y="30716"/>
                      <a:pt x="22702" y="30339"/>
                    </a:cubicBezTo>
                    <a:lnTo>
                      <a:pt x="22702" y="29126"/>
                    </a:lnTo>
                    <a:cubicBezTo>
                      <a:pt x="22702" y="29126"/>
                      <a:pt x="22723" y="28624"/>
                      <a:pt x="22723" y="27933"/>
                    </a:cubicBezTo>
                    <a:cubicBezTo>
                      <a:pt x="22744" y="27201"/>
                      <a:pt x="22807" y="26217"/>
                      <a:pt x="22912" y="25255"/>
                    </a:cubicBezTo>
                    <a:cubicBezTo>
                      <a:pt x="22954" y="24627"/>
                      <a:pt x="23037" y="23978"/>
                      <a:pt x="23121" y="23434"/>
                    </a:cubicBezTo>
                    <a:close/>
                    <a:moveTo>
                      <a:pt x="72291" y="27745"/>
                    </a:moveTo>
                    <a:cubicBezTo>
                      <a:pt x="72333" y="27870"/>
                      <a:pt x="72396" y="27996"/>
                      <a:pt x="72480" y="28163"/>
                    </a:cubicBezTo>
                    <a:cubicBezTo>
                      <a:pt x="72584" y="28393"/>
                      <a:pt x="72689" y="28624"/>
                      <a:pt x="72815" y="28916"/>
                    </a:cubicBezTo>
                    <a:cubicBezTo>
                      <a:pt x="73045" y="29440"/>
                      <a:pt x="74635" y="33394"/>
                      <a:pt x="74593" y="33603"/>
                    </a:cubicBezTo>
                    <a:cubicBezTo>
                      <a:pt x="74593" y="33603"/>
                      <a:pt x="71664" y="32453"/>
                      <a:pt x="72291" y="27787"/>
                    </a:cubicBezTo>
                    <a:lnTo>
                      <a:pt x="72291" y="27745"/>
                    </a:lnTo>
                    <a:close/>
                    <a:moveTo>
                      <a:pt x="41471" y="0"/>
                    </a:moveTo>
                    <a:cubicBezTo>
                      <a:pt x="41471" y="0"/>
                      <a:pt x="41659" y="1047"/>
                      <a:pt x="41889" y="2615"/>
                    </a:cubicBezTo>
                    <a:cubicBezTo>
                      <a:pt x="42141" y="4185"/>
                      <a:pt x="42392" y="6298"/>
                      <a:pt x="42580" y="8390"/>
                    </a:cubicBezTo>
                    <a:cubicBezTo>
                      <a:pt x="42664" y="9437"/>
                      <a:pt x="42705" y="10504"/>
                      <a:pt x="42768" y="11466"/>
                    </a:cubicBezTo>
                    <a:cubicBezTo>
                      <a:pt x="42789" y="12470"/>
                      <a:pt x="42789" y="13391"/>
                      <a:pt x="42768" y="14165"/>
                    </a:cubicBezTo>
                    <a:cubicBezTo>
                      <a:pt x="42768" y="14563"/>
                      <a:pt x="42726" y="14919"/>
                      <a:pt x="42705" y="15232"/>
                    </a:cubicBezTo>
                    <a:cubicBezTo>
                      <a:pt x="42685" y="15546"/>
                      <a:pt x="42685" y="15839"/>
                      <a:pt x="42664" y="16069"/>
                    </a:cubicBezTo>
                    <a:cubicBezTo>
                      <a:pt x="42622" y="16530"/>
                      <a:pt x="42601" y="16781"/>
                      <a:pt x="42601" y="16781"/>
                    </a:cubicBezTo>
                    <a:cubicBezTo>
                      <a:pt x="42601" y="16781"/>
                      <a:pt x="42580" y="17053"/>
                      <a:pt x="42517" y="17492"/>
                    </a:cubicBezTo>
                    <a:cubicBezTo>
                      <a:pt x="42475" y="17932"/>
                      <a:pt x="42392" y="18580"/>
                      <a:pt x="42287" y="19375"/>
                    </a:cubicBezTo>
                    <a:cubicBezTo>
                      <a:pt x="42078" y="20945"/>
                      <a:pt x="41743" y="23037"/>
                      <a:pt x="41534" y="25213"/>
                    </a:cubicBezTo>
                    <a:cubicBezTo>
                      <a:pt x="41450" y="26155"/>
                      <a:pt x="41366" y="27117"/>
                      <a:pt x="41366" y="28038"/>
                    </a:cubicBezTo>
                    <a:cubicBezTo>
                      <a:pt x="41366" y="28038"/>
                      <a:pt x="40529" y="26510"/>
                      <a:pt x="40467" y="25673"/>
                    </a:cubicBezTo>
                    <a:cubicBezTo>
                      <a:pt x="40278" y="23811"/>
                      <a:pt x="40257" y="21991"/>
                      <a:pt x="40320" y="20610"/>
                    </a:cubicBezTo>
                    <a:cubicBezTo>
                      <a:pt x="40362" y="20254"/>
                      <a:pt x="40362" y="19940"/>
                      <a:pt x="40383" y="19668"/>
                    </a:cubicBezTo>
                    <a:cubicBezTo>
                      <a:pt x="40404" y="19375"/>
                      <a:pt x="40425" y="19145"/>
                      <a:pt x="40425" y="18936"/>
                    </a:cubicBezTo>
                    <a:lnTo>
                      <a:pt x="40508" y="18308"/>
                    </a:lnTo>
                    <a:cubicBezTo>
                      <a:pt x="40508" y="18308"/>
                      <a:pt x="40613" y="17388"/>
                      <a:pt x="40801" y="15965"/>
                    </a:cubicBezTo>
                    <a:cubicBezTo>
                      <a:pt x="40990" y="14584"/>
                      <a:pt x="41304" y="12701"/>
                      <a:pt x="41471" y="10818"/>
                    </a:cubicBezTo>
                    <a:cubicBezTo>
                      <a:pt x="41680" y="8934"/>
                      <a:pt x="41743" y="7030"/>
                      <a:pt x="41617" y="5608"/>
                    </a:cubicBezTo>
                    <a:cubicBezTo>
                      <a:pt x="41534" y="4917"/>
                      <a:pt x="41471" y="4310"/>
                      <a:pt x="41408" y="3913"/>
                    </a:cubicBezTo>
                    <a:cubicBezTo>
                      <a:pt x="41325" y="3495"/>
                      <a:pt x="41304" y="3286"/>
                      <a:pt x="41304" y="3285"/>
                    </a:cubicBezTo>
                    <a:lnTo>
                      <a:pt x="41304" y="3285"/>
                    </a:lnTo>
                    <a:cubicBezTo>
                      <a:pt x="41304" y="3286"/>
                      <a:pt x="41325" y="3516"/>
                      <a:pt x="41345" y="3934"/>
                    </a:cubicBezTo>
                    <a:cubicBezTo>
                      <a:pt x="41408" y="4352"/>
                      <a:pt x="41429" y="4938"/>
                      <a:pt x="41429" y="5649"/>
                    </a:cubicBezTo>
                    <a:cubicBezTo>
                      <a:pt x="41450" y="7051"/>
                      <a:pt x="41241" y="8913"/>
                      <a:pt x="40906" y="10776"/>
                    </a:cubicBezTo>
                    <a:cubicBezTo>
                      <a:pt x="40571" y="12617"/>
                      <a:pt x="40153" y="14458"/>
                      <a:pt x="39839" y="15839"/>
                    </a:cubicBezTo>
                    <a:cubicBezTo>
                      <a:pt x="39525" y="17220"/>
                      <a:pt x="39358" y="18162"/>
                      <a:pt x="39358" y="18162"/>
                    </a:cubicBezTo>
                    <a:cubicBezTo>
                      <a:pt x="39358" y="18162"/>
                      <a:pt x="39316" y="18413"/>
                      <a:pt x="39232" y="18831"/>
                    </a:cubicBezTo>
                    <a:cubicBezTo>
                      <a:pt x="39211" y="19041"/>
                      <a:pt x="39148" y="19271"/>
                      <a:pt x="39107" y="19585"/>
                    </a:cubicBezTo>
                    <a:cubicBezTo>
                      <a:pt x="39044" y="19877"/>
                      <a:pt x="39002" y="20191"/>
                      <a:pt x="38960" y="20547"/>
                    </a:cubicBezTo>
                    <a:cubicBezTo>
                      <a:pt x="38751" y="21991"/>
                      <a:pt x="38688" y="23916"/>
                      <a:pt x="38709" y="25841"/>
                    </a:cubicBezTo>
                    <a:cubicBezTo>
                      <a:pt x="38730" y="26782"/>
                      <a:pt x="38793" y="27682"/>
                      <a:pt x="38835" y="28582"/>
                    </a:cubicBezTo>
                    <a:cubicBezTo>
                      <a:pt x="38835" y="28582"/>
                      <a:pt x="37956" y="25841"/>
                      <a:pt x="37977" y="24795"/>
                    </a:cubicBezTo>
                    <a:cubicBezTo>
                      <a:pt x="37977" y="24271"/>
                      <a:pt x="37998" y="23853"/>
                      <a:pt x="37998" y="23539"/>
                    </a:cubicBezTo>
                    <a:cubicBezTo>
                      <a:pt x="37998" y="23225"/>
                      <a:pt x="38019" y="23058"/>
                      <a:pt x="38019" y="23058"/>
                    </a:cubicBezTo>
                    <a:cubicBezTo>
                      <a:pt x="38019" y="23058"/>
                      <a:pt x="38019" y="22870"/>
                      <a:pt x="38060" y="22598"/>
                    </a:cubicBezTo>
                    <a:cubicBezTo>
                      <a:pt x="38081" y="22284"/>
                      <a:pt x="38081" y="21865"/>
                      <a:pt x="38123" y="21342"/>
                    </a:cubicBezTo>
                    <a:cubicBezTo>
                      <a:pt x="38207" y="20296"/>
                      <a:pt x="38374" y="18894"/>
                      <a:pt x="38584" y="17534"/>
                    </a:cubicBezTo>
                    <a:cubicBezTo>
                      <a:pt x="38793" y="16153"/>
                      <a:pt x="39065" y="14793"/>
                      <a:pt x="39316" y="13768"/>
                    </a:cubicBezTo>
                    <a:cubicBezTo>
                      <a:pt x="39420" y="13245"/>
                      <a:pt x="39546" y="12826"/>
                      <a:pt x="39630" y="12554"/>
                    </a:cubicBezTo>
                    <a:cubicBezTo>
                      <a:pt x="39692" y="12261"/>
                      <a:pt x="39755" y="12073"/>
                      <a:pt x="39755" y="12073"/>
                    </a:cubicBezTo>
                    <a:lnTo>
                      <a:pt x="39755" y="12073"/>
                    </a:lnTo>
                    <a:cubicBezTo>
                      <a:pt x="39755" y="12073"/>
                      <a:pt x="39692" y="12241"/>
                      <a:pt x="39588" y="12512"/>
                    </a:cubicBezTo>
                    <a:cubicBezTo>
                      <a:pt x="39483" y="12805"/>
                      <a:pt x="39337" y="13224"/>
                      <a:pt x="39169" y="13726"/>
                    </a:cubicBezTo>
                    <a:cubicBezTo>
                      <a:pt x="38835" y="14709"/>
                      <a:pt x="38416" y="16069"/>
                      <a:pt x="38060" y="17429"/>
                    </a:cubicBezTo>
                    <a:cubicBezTo>
                      <a:pt x="37956" y="17827"/>
                      <a:pt x="37872" y="18204"/>
                      <a:pt x="37767" y="18580"/>
                    </a:cubicBezTo>
                    <a:cubicBezTo>
                      <a:pt x="37809" y="18245"/>
                      <a:pt x="37893" y="17848"/>
                      <a:pt x="37956" y="17408"/>
                    </a:cubicBezTo>
                    <a:cubicBezTo>
                      <a:pt x="38019" y="16739"/>
                      <a:pt x="38123" y="15923"/>
                      <a:pt x="38123" y="15023"/>
                    </a:cubicBezTo>
                    <a:cubicBezTo>
                      <a:pt x="38123" y="14165"/>
                      <a:pt x="38081" y="13224"/>
                      <a:pt x="37998" y="12345"/>
                    </a:cubicBezTo>
                    <a:cubicBezTo>
                      <a:pt x="37809" y="10504"/>
                      <a:pt x="37600" y="8725"/>
                      <a:pt x="37600" y="7365"/>
                    </a:cubicBezTo>
                    <a:cubicBezTo>
                      <a:pt x="37600" y="6696"/>
                      <a:pt x="37663" y="6110"/>
                      <a:pt x="37684" y="5712"/>
                    </a:cubicBezTo>
                    <a:cubicBezTo>
                      <a:pt x="37747" y="5336"/>
                      <a:pt x="37767" y="5085"/>
                      <a:pt x="37767" y="5084"/>
                    </a:cubicBezTo>
                    <a:lnTo>
                      <a:pt x="37767" y="5084"/>
                    </a:lnTo>
                    <a:cubicBezTo>
                      <a:pt x="37767" y="5085"/>
                      <a:pt x="37705" y="5336"/>
                      <a:pt x="37642" y="5691"/>
                    </a:cubicBezTo>
                    <a:cubicBezTo>
                      <a:pt x="37558" y="6089"/>
                      <a:pt x="37475" y="6654"/>
                      <a:pt x="37433" y="7344"/>
                    </a:cubicBezTo>
                    <a:cubicBezTo>
                      <a:pt x="37328" y="8704"/>
                      <a:pt x="37391" y="10566"/>
                      <a:pt x="37433" y="12366"/>
                    </a:cubicBezTo>
                    <a:cubicBezTo>
                      <a:pt x="37454" y="13287"/>
                      <a:pt x="37433" y="14165"/>
                      <a:pt x="37349" y="15002"/>
                    </a:cubicBezTo>
                    <a:cubicBezTo>
                      <a:pt x="37265" y="15839"/>
                      <a:pt x="37140" y="16592"/>
                      <a:pt x="37014" y="17262"/>
                    </a:cubicBezTo>
                    <a:cubicBezTo>
                      <a:pt x="36868" y="17911"/>
                      <a:pt x="36721" y="18455"/>
                      <a:pt x="36638" y="18852"/>
                    </a:cubicBezTo>
                    <a:cubicBezTo>
                      <a:pt x="36533" y="19250"/>
                      <a:pt x="36491" y="19459"/>
                      <a:pt x="36491" y="19459"/>
                    </a:cubicBezTo>
                    <a:cubicBezTo>
                      <a:pt x="36491" y="19459"/>
                      <a:pt x="36428" y="19668"/>
                      <a:pt x="36324" y="20045"/>
                    </a:cubicBezTo>
                    <a:cubicBezTo>
                      <a:pt x="36219" y="20442"/>
                      <a:pt x="36073" y="20986"/>
                      <a:pt x="35905" y="21656"/>
                    </a:cubicBezTo>
                    <a:cubicBezTo>
                      <a:pt x="35759" y="22326"/>
                      <a:pt x="35550" y="23121"/>
                      <a:pt x="35382" y="23978"/>
                    </a:cubicBezTo>
                    <a:cubicBezTo>
                      <a:pt x="35236" y="24836"/>
                      <a:pt x="35131" y="25778"/>
                      <a:pt x="35047" y="26699"/>
                    </a:cubicBezTo>
                    <a:cubicBezTo>
                      <a:pt x="34964" y="27619"/>
                      <a:pt x="34713" y="30925"/>
                      <a:pt x="34922" y="32704"/>
                    </a:cubicBezTo>
                    <a:cubicBezTo>
                      <a:pt x="34922" y="32704"/>
                      <a:pt x="34210" y="27640"/>
                      <a:pt x="34545" y="24836"/>
                    </a:cubicBezTo>
                    <a:cubicBezTo>
                      <a:pt x="34713" y="23581"/>
                      <a:pt x="35173" y="20714"/>
                      <a:pt x="35466" y="18559"/>
                    </a:cubicBezTo>
                    <a:cubicBezTo>
                      <a:pt x="35696" y="17701"/>
                      <a:pt x="35968" y="16781"/>
                      <a:pt x="36177" y="15839"/>
                    </a:cubicBezTo>
                    <a:cubicBezTo>
                      <a:pt x="36345" y="14981"/>
                      <a:pt x="36533" y="14144"/>
                      <a:pt x="36659" y="13328"/>
                    </a:cubicBezTo>
                    <a:cubicBezTo>
                      <a:pt x="36721" y="12931"/>
                      <a:pt x="36805" y="12554"/>
                      <a:pt x="36826" y="12178"/>
                    </a:cubicBezTo>
                    <a:cubicBezTo>
                      <a:pt x="36847" y="11822"/>
                      <a:pt x="36910" y="11445"/>
                      <a:pt x="36931" y="11131"/>
                    </a:cubicBezTo>
                    <a:cubicBezTo>
                      <a:pt x="36951" y="10985"/>
                      <a:pt x="36951" y="10818"/>
                      <a:pt x="36972" y="10671"/>
                    </a:cubicBezTo>
                    <a:lnTo>
                      <a:pt x="36972" y="10253"/>
                    </a:lnTo>
                    <a:lnTo>
                      <a:pt x="36972" y="9562"/>
                    </a:lnTo>
                    <a:lnTo>
                      <a:pt x="36972" y="8955"/>
                    </a:lnTo>
                    <a:cubicBezTo>
                      <a:pt x="36972" y="8955"/>
                      <a:pt x="36951" y="9165"/>
                      <a:pt x="36931" y="9562"/>
                    </a:cubicBezTo>
                    <a:cubicBezTo>
                      <a:pt x="36910" y="9750"/>
                      <a:pt x="36868" y="9981"/>
                      <a:pt x="36868" y="10253"/>
                    </a:cubicBezTo>
                    <a:cubicBezTo>
                      <a:pt x="36868" y="10378"/>
                      <a:pt x="36847" y="10504"/>
                      <a:pt x="36826" y="10671"/>
                    </a:cubicBezTo>
                    <a:cubicBezTo>
                      <a:pt x="36805" y="10818"/>
                      <a:pt x="36763" y="10943"/>
                      <a:pt x="36742" y="11131"/>
                    </a:cubicBezTo>
                    <a:cubicBezTo>
                      <a:pt x="36700" y="11445"/>
                      <a:pt x="36638" y="11780"/>
                      <a:pt x="36554" y="12157"/>
                    </a:cubicBezTo>
                    <a:cubicBezTo>
                      <a:pt x="36512" y="12512"/>
                      <a:pt x="36407" y="12889"/>
                      <a:pt x="36303" y="13287"/>
                    </a:cubicBezTo>
                    <a:cubicBezTo>
                      <a:pt x="36135" y="14061"/>
                      <a:pt x="35863" y="14877"/>
                      <a:pt x="35612" y="15714"/>
                    </a:cubicBezTo>
                    <a:lnTo>
                      <a:pt x="35382" y="16425"/>
                    </a:lnTo>
                    <a:cubicBezTo>
                      <a:pt x="35361" y="16069"/>
                      <a:pt x="35340" y="15714"/>
                      <a:pt x="35299" y="15379"/>
                    </a:cubicBezTo>
                    <a:cubicBezTo>
                      <a:pt x="35152" y="13663"/>
                      <a:pt x="34922" y="11989"/>
                      <a:pt x="34734" y="10734"/>
                    </a:cubicBezTo>
                    <a:cubicBezTo>
                      <a:pt x="34524" y="9479"/>
                      <a:pt x="34399" y="8642"/>
                      <a:pt x="34399" y="8641"/>
                    </a:cubicBezTo>
                    <a:lnTo>
                      <a:pt x="34399" y="8641"/>
                    </a:lnTo>
                    <a:cubicBezTo>
                      <a:pt x="34399" y="8642"/>
                      <a:pt x="34462" y="9479"/>
                      <a:pt x="34545" y="10776"/>
                    </a:cubicBezTo>
                    <a:cubicBezTo>
                      <a:pt x="34650" y="12031"/>
                      <a:pt x="34754" y="13726"/>
                      <a:pt x="34754" y="15400"/>
                    </a:cubicBezTo>
                    <a:cubicBezTo>
                      <a:pt x="34754" y="16488"/>
                      <a:pt x="34713" y="17597"/>
                      <a:pt x="34629" y="18559"/>
                    </a:cubicBezTo>
                    <a:cubicBezTo>
                      <a:pt x="34420" y="19145"/>
                      <a:pt x="34210" y="19689"/>
                      <a:pt x="34001" y="20191"/>
                    </a:cubicBezTo>
                    <a:cubicBezTo>
                      <a:pt x="33520" y="21384"/>
                      <a:pt x="33206" y="22200"/>
                      <a:pt x="33206" y="22200"/>
                    </a:cubicBezTo>
                    <a:cubicBezTo>
                      <a:pt x="33206" y="22200"/>
                      <a:pt x="32892" y="23016"/>
                      <a:pt x="32432" y="24230"/>
                    </a:cubicBezTo>
                    <a:cubicBezTo>
                      <a:pt x="32327" y="24522"/>
                      <a:pt x="32223" y="24836"/>
                      <a:pt x="32097" y="25150"/>
                    </a:cubicBezTo>
                    <a:cubicBezTo>
                      <a:pt x="32118" y="25004"/>
                      <a:pt x="32139" y="24899"/>
                      <a:pt x="32139" y="24899"/>
                    </a:cubicBezTo>
                    <a:cubicBezTo>
                      <a:pt x="32139" y="24899"/>
                      <a:pt x="32139" y="24836"/>
                      <a:pt x="32160" y="24732"/>
                    </a:cubicBezTo>
                    <a:cubicBezTo>
                      <a:pt x="32202" y="24627"/>
                      <a:pt x="32202" y="24502"/>
                      <a:pt x="32223" y="24313"/>
                    </a:cubicBezTo>
                    <a:cubicBezTo>
                      <a:pt x="32244" y="24125"/>
                      <a:pt x="32265" y="23916"/>
                      <a:pt x="32306" y="23665"/>
                    </a:cubicBezTo>
                    <a:cubicBezTo>
                      <a:pt x="32327" y="23393"/>
                      <a:pt x="32327" y="23121"/>
                      <a:pt x="32348" y="22828"/>
                    </a:cubicBezTo>
                    <a:cubicBezTo>
                      <a:pt x="32411" y="21593"/>
                      <a:pt x="32348" y="19919"/>
                      <a:pt x="32118" y="18329"/>
                    </a:cubicBezTo>
                    <a:cubicBezTo>
                      <a:pt x="31909" y="16697"/>
                      <a:pt x="31532" y="15107"/>
                      <a:pt x="31260" y="13935"/>
                    </a:cubicBezTo>
                    <a:cubicBezTo>
                      <a:pt x="31093" y="13328"/>
                      <a:pt x="30988" y="12868"/>
                      <a:pt x="30884" y="12512"/>
                    </a:cubicBezTo>
                    <a:cubicBezTo>
                      <a:pt x="30779" y="12178"/>
                      <a:pt x="30737" y="11968"/>
                      <a:pt x="30737" y="11968"/>
                    </a:cubicBezTo>
                    <a:lnTo>
                      <a:pt x="30737" y="11968"/>
                    </a:lnTo>
                    <a:cubicBezTo>
                      <a:pt x="30737" y="11968"/>
                      <a:pt x="30758" y="12178"/>
                      <a:pt x="30842" y="12512"/>
                    </a:cubicBezTo>
                    <a:cubicBezTo>
                      <a:pt x="30905" y="12868"/>
                      <a:pt x="30988" y="13349"/>
                      <a:pt x="31072" y="13956"/>
                    </a:cubicBezTo>
                    <a:cubicBezTo>
                      <a:pt x="31260" y="15170"/>
                      <a:pt x="31469" y="16760"/>
                      <a:pt x="31532" y="18371"/>
                    </a:cubicBezTo>
                    <a:cubicBezTo>
                      <a:pt x="31616" y="19982"/>
                      <a:pt x="31532" y="21593"/>
                      <a:pt x="31386" y="22765"/>
                    </a:cubicBezTo>
                    <a:cubicBezTo>
                      <a:pt x="31323" y="23058"/>
                      <a:pt x="31302" y="23351"/>
                      <a:pt x="31281" y="23581"/>
                    </a:cubicBezTo>
                    <a:cubicBezTo>
                      <a:pt x="31218" y="23811"/>
                      <a:pt x="31197" y="24020"/>
                      <a:pt x="31177" y="24188"/>
                    </a:cubicBezTo>
                    <a:cubicBezTo>
                      <a:pt x="31156" y="24334"/>
                      <a:pt x="31114" y="24502"/>
                      <a:pt x="31093" y="24585"/>
                    </a:cubicBezTo>
                    <a:cubicBezTo>
                      <a:pt x="31072" y="24648"/>
                      <a:pt x="31072" y="24711"/>
                      <a:pt x="31072" y="24711"/>
                    </a:cubicBezTo>
                    <a:cubicBezTo>
                      <a:pt x="31072" y="24711"/>
                      <a:pt x="31009" y="24899"/>
                      <a:pt x="30946" y="25234"/>
                    </a:cubicBezTo>
                    <a:cubicBezTo>
                      <a:pt x="30905" y="25339"/>
                      <a:pt x="30884" y="25464"/>
                      <a:pt x="30842" y="25631"/>
                    </a:cubicBezTo>
                    <a:lnTo>
                      <a:pt x="30674" y="20212"/>
                    </a:lnTo>
                    <a:lnTo>
                      <a:pt x="29817" y="28205"/>
                    </a:lnTo>
                    <a:cubicBezTo>
                      <a:pt x="29796" y="28268"/>
                      <a:pt x="29754" y="28352"/>
                      <a:pt x="29712" y="28393"/>
                    </a:cubicBezTo>
                    <a:cubicBezTo>
                      <a:pt x="29377" y="29021"/>
                      <a:pt x="28959" y="29712"/>
                      <a:pt x="28498" y="30381"/>
                    </a:cubicBezTo>
                    <a:cubicBezTo>
                      <a:pt x="28436" y="30486"/>
                      <a:pt x="28373" y="30590"/>
                      <a:pt x="28289" y="30695"/>
                    </a:cubicBezTo>
                    <a:cubicBezTo>
                      <a:pt x="28268" y="29356"/>
                      <a:pt x="28247" y="27996"/>
                      <a:pt x="28289" y="27012"/>
                    </a:cubicBezTo>
                    <a:cubicBezTo>
                      <a:pt x="28289" y="26489"/>
                      <a:pt x="28331" y="26071"/>
                      <a:pt x="28352" y="25778"/>
                    </a:cubicBezTo>
                    <a:cubicBezTo>
                      <a:pt x="28352" y="25485"/>
                      <a:pt x="28373" y="25318"/>
                      <a:pt x="28373" y="25318"/>
                    </a:cubicBezTo>
                    <a:cubicBezTo>
                      <a:pt x="28373" y="25318"/>
                      <a:pt x="28373" y="25129"/>
                      <a:pt x="28394" y="24836"/>
                    </a:cubicBezTo>
                    <a:cubicBezTo>
                      <a:pt x="28436" y="24543"/>
                      <a:pt x="28436" y="24104"/>
                      <a:pt x="28477" y="23602"/>
                    </a:cubicBezTo>
                    <a:cubicBezTo>
                      <a:pt x="28561" y="22598"/>
                      <a:pt x="28687" y="21237"/>
                      <a:pt x="28875" y="19877"/>
                    </a:cubicBezTo>
                    <a:cubicBezTo>
                      <a:pt x="29063" y="18517"/>
                      <a:pt x="29293" y="17157"/>
                      <a:pt x="29503" y="16132"/>
                    </a:cubicBezTo>
                    <a:cubicBezTo>
                      <a:pt x="29607" y="15630"/>
                      <a:pt x="29691" y="15211"/>
                      <a:pt x="29754" y="14898"/>
                    </a:cubicBezTo>
                    <a:cubicBezTo>
                      <a:pt x="29816" y="14605"/>
                      <a:pt x="29858" y="14438"/>
                      <a:pt x="29858" y="14437"/>
                    </a:cubicBezTo>
                    <a:lnTo>
                      <a:pt x="29858" y="14437"/>
                    </a:lnTo>
                    <a:cubicBezTo>
                      <a:pt x="29858" y="14438"/>
                      <a:pt x="29816" y="14584"/>
                      <a:pt x="29712" y="14877"/>
                    </a:cubicBezTo>
                    <a:cubicBezTo>
                      <a:pt x="29628" y="15170"/>
                      <a:pt x="29482" y="15588"/>
                      <a:pt x="29335" y="16069"/>
                    </a:cubicBezTo>
                    <a:cubicBezTo>
                      <a:pt x="29021" y="17074"/>
                      <a:pt x="28666" y="18413"/>
                      <a:pt x="28352" y="19731"/>
                    </a:cubicBezTo>
                    <a:cubicBezTo>
                      <a:pt x="28038" y="21091"/>
                      <a:pt x="27745" y="22430"/>
                      <a:pt x="27557" y="23476"/>
                    </a:cubicBezTo>
                    <a:cubicBezTo>
                      <a:pt x="27452" y="23999"/>
                      <a:pt x="27410" y="24418"/>
                      <a:pt x="27348" y="24711"/>
                    </a:cubicBezTo>
                    <a:cubicBezTo>
                      <a:pt x="27306" y="25004"/>
                      <a:pt x="27285" y="25171"/>
                      <a:pt x="27285" y="25171"/>
                    </a:cubicBezTo>
                    <a:cubicBezTo>
                      <a:pt x="27285" y="25171"/>
                      <a:pt x="27243" y="25359"/>
                      <a:pt x="27201" y="25652"/>
                    </a:cubicBezTo>
                    <a:cubicBezTo>
                      <a:pt x="27138" y="25966"/>
                      <a:pt x="27096" y="26385"/>
                      <a:pt x="27013" y="26908"/>
                    </a:cubicBezTo>
                    <a:cubicBezTo>
                      <a:pt x="26887" y="27954"/>
                      <a:pt x="25569" y="31281"/>
                      <a:pt x="25569" y="31281"/>
                    </a:cubicBezTo>
                    <a:cubicBezTo>
                      <a:pt x="25611" y="31072"/>
                      <a:pt x="26050" y="27515"/>
                      <a:pt x="26197" y="26322"/>
                    </a:cubicBezTo>
                    <a:cubicBezTo>
                      <a:pt x="26364" y="25150"/>
                      <a:pt x="26448" y="24334"/>
                      <a:pt x="26448" y="24334"/>
                    </a:cubicBezTo>
                    <a:cubicBezTo>
                      <a:pt x="26448" y="24334"/>
                      <a:pt x="26511" y="23560"/>
                      <a:pt x="26615" y="22346"/>
                    </a:cubicBezTo>
                    <a:cubicBezTo>
                      <a:pt x="26720" y="21154"/>
                      <a:pt x="26804" y="19564"/>
                      <a:pt x="26783" y="17952"/>
                    </a:cubicBezTo>
                    <a:cubicBezTo>
                      <a:pt x="26783" y="16362"/>
                      <a:pt x="26615" y="14772"/>
                      <a:pt x="26448" y="13600"/>
                    </a:cubicBezTo>
                    <a:cubicBezTo>
                      <a:pt x="26385" y="13307"/>
                      <a:pt x="26343" y="13015"/>
                      <a:pt x="26301" y="12784"/>
                    </a:cubicBezTo>
                    <a:cubicBezTo>
                      <a:pt x="26260" y="12554"/>
                      <a:pt x="26197" y="12345"/>
                      <a:pt x="26176" y="12178"/>
                    </a:cubicBezTo>
                    <a:cubicBezTo>
                      <a:pt x="26092" y="11843"/>
                      <a:pt x="26071" y="11655"/>
                      <a:pt x="26071" y="11654"/>
                    </a:cubicBezTo>
                    <a:lnTo>
                      <a:pt x="26071" y="11654"/>
                    </a:lnTo>
                    <a:cubicBezTo>
                      <a:pt x="26071" y="11655"/>
                      <a:pt x="26092" y="11864"/>
                      <a:pt x="26155" y="12198"/>
                    </a:cubicBezTo>
                    <a:cubicBezTo>
                      <a:pt x="26176" y="12387"/>
                      <a:pt x="26197" y="12596"/>
                      <a:pt x="26239" y="12826"/>
                    </a:cubicBezTo>
                    <a:cubicBezTo>
                      <a:pt x="26260" y="13077"/>
                      <a:pt x="26260" y="13349"/>
                      <a:pt x="26280" y="13642"/>
                    </a:cubicBezTo>
                    <a:cubicBezTo>
                      <a:pt x="26364" y="14814"/>
                      <a:pt x="26364" y="16383"/>
                      <a:pt x="26239" y="17952"/>
                    </a:cubicBezTo>
                    <a:cubicBezTo>
                      <a:pt x="26092" y="19522"/>
                      <a:pt x="25883" y="21070"/>
                      <a:pt x="25674" y="22242"/>
                    </a:cubicBezTo>
                    <a:cubicBezTo>
                      <a:pt x="25464" y="23393"/>
                      <a:pt x="25318" y="24188"/>
                      <a:pt x="25318" y="24188"/>
                    </a:cubicBezTo>
                    <a:cubicBezTo>
                      <a:pt x="25318" y="24188"/>
                      <a:pt x="25151" y="24962"/>
                      <a:pt x="24920" y="26113"/>
                    </a:cubicBezTo>
                    <a:cubicBezTo>
                      <a:pt x="24899" y="26217"/>
                      <a:pt x="24879" y="26364"/>
                      <a:pt x="24837" y="26489"/>
                    </a:cubicBezTo>
                    <a:cubicBezTo>
                      <a:pt x="24732" y="25422"/>
                      <a:pt x="24607" y="24439"/>
                      <a:pt x="24481" y="23602"/>
                    </a:cubicBezTo>
                    <a:cubicBezTo>
                      <a:pt x="24397" y="22953"/>
                      <a:pt x="24272" y="22409"/>
                      <a:pt x="24209" y="22012"/>
                    </a:cubicBezTo>
                    <a:cubicBezTo>
                      <a:pt x="24146" y="21614"/>
                      <a:pt x="24104" y="21405"/>
                      <a:pt x="24104" y="21405"/>
                    </a:cubicBezTo>
                    <a:cubicBezTo>
                      <a:pt x="24104" y="21405"/>
                      <a:pt x="24063" y="21196"/>
                      <a:pt x="23979" y="20819"/>
                    </a:cubicBezTo>
                    <a:cubicBezTo>
                      <a:pt x="23895" y="20421"/>
                      <a:pt x="23791" y="19877"/>
                      <a:pt x="23644" y="19250"/>
                    </a:cubicBezTo>
                    <a:cubicBezTo>
                      <a:pt x="23581" y="19061"/>
                      <a:pt x="23560" y="18873"/>
                      <a:pt x="23519" y="18664"/>
                    </a:cubicBezTo>
                    <a:cubicBezTo>
                      <a:pt x="23937" y="17325"/>
                      <a:pt x="24397" y="15546"/>
                      <a:pt x="24669" y="13747"/>
                    </a:cubicBezTo>
                    <a:cubicBezTo>
                      <a:pt x="24941" y="11885"/>
                      <a:pt x="25046" y="10002"/>
                      <a:pt x="25025" y="8621"/>
                    </a:cubicBezTo>
                    <a:cubicBezTo>
                      <a:pt x="25025" y="7909"/>
                      <a:pt x="25004" y="7344"/>
                      <a:pt x="24983" y="6926"/>
                    </a:cubicBezTo>
                    <a:cubicBezTo>
                      <a:pt x="24941" y="6507"/>
                      <a:pt x="24920" y="6298"/>
                      <a:pt x="24920" y="6298"/>
                    </a:cubicBezTo>
                    <a:lnTo>
                      <a:pt x="24920" y="6947"/>
                    </a:lnTo>
                    <a:cubicBezTo>
                      <a:pt x="24920" y="7365"/>
                      <a:pt x="24899" y="7951"/>
                      <a:pt x="24837" y="8621"/>
                    </a:cubicBezTo>
                    <a:cubicBezTo>
                      <a:pt x="24774" y="10002"/>
                      <a:pt x="24523" y="11864"/>
                      <a:pt x="24104" y="13663"/>
                    </a:cubicBezTo>
                    <a:cubicBezTo>
                      <a:pt x="23853" y="14898"/>
                      <a:pt x="23477" y="16069"/>
                      <a:pt x="23121" y="17116"/>
                    </a:cubicBezTo>
                    <a:cubicBezTo>
                      <a:pt x="22891" y="16279"/>
                      <a:pt x="22640" y="15421"/>
                      <a:pt x="22368" y="14542"/>
                    </a:cubicBezTo>
                    <a:cubicBezTo>
                      <a:pt x="22263" y="14186"/>
                      <a:pt x="22158" y="13872"/>
                      <a:pt x="22054" y="13559"/>
                    </a:cubicBezTo>
                    <a:lnTo>
                      <a:pt x="22117" y="12303"/>
                    </a:lnTo>
                    <a:cubicBezTo>
                      <a:pt x="22158" y="11299"/>
                      <a:pt x="22117" y="10253"/>
                      <a:pt x="22054" y="9269"/>
                    </a:cubicBezTo>
                    <a:cubicBezTo>
                      <a:pt x="21970" y="8307"/>
                      <a:pt x="21782" y="7428"/>
                      <a:pt x="21594" y="6696"/>
                    </a:cubicBezTo>
                    <a:cubicBezTo>
                      <a:pt x="21426" y="5921"/>
                      <a:pt x="21175" y="5336"/>
                      <a:pt x="21050" y="4917"/>
                    </a:cubicBezTo>
                    <a:cubicBezTo>
                      <a:pt x="20863" y="4502"/>
                      <a:pt x="20799" y="4251"/>
                      <a:pt x="20798" y="4248"/>
                    </a:cubicBezTo>
                    <a:lnTo>
                      <a:pt x="20798" y="4248"/>
                    </a:lnTo>
                    <a:cubicBezTo>
                      <a:pt x="20799" y="4251"/>
                      <a:pt x="20862" y="4502"/>
                      <a:pt x="21029" y="4917"/>
                    </a:cubicBezTo>
                    <a:cubicBezTo>
                      <a:pt x="21154" y="5336"/>
                      <a:pt x="21342" y="5963"/>
                      <a:pt x="21468" y="6716"/>
                    </a:cubicBezTo>
                    <a:cubicBezTo>
                      <a:pt x="21594" y="7470"/>
                      <a:pt x="21698" y="8369"/>
                      <a:pt x="21740" y="9311"/>
                    </a:cubicBezTo>
                    <a:cubicBezTo>
                      <a:pt x="21761" y="10253"/>
                      <a:pt x="21698" y="11236"/>
                      <a:pt x="21594" y="12240"/>
                    </a:cubicBezTo>
                    <a:cubicBezTo>
                      <a:pt x="21280" y="11403"/>
                      <a:pt x="21008" y="10629"/>
                      <a:pt x="20736" y="9981"/>
                    </a:cubicBezTo>
                    <a:cubicBezTo>
                      <a:pt x="20506" y="9353"/>
                      <a:pt x="20275" y="8851"/>
                      <a:pt x="20108" y="8516"/>
                    </a:cubicBezTo>
                    <a:lnTo>
                      <a:pt x="19878" y="7972"/>
                    </a:lnTo>
                    <a:lnTo>
                      <a:pt x="19878" y="7972"/>
                    </a:lnTo>
                    <a:cubicBezTo>
                      <a:pt x="19878" y="7972"/>
                      <a:pt x="19962" y="8181"/>
                      <a:pt x="20087" y="8537"/>
                    </a:cubicBezTo>
                    <a:cubicBezTo>
                      <a:pt x="20213" y="8913"/>
                      <a:pt x="20401" y="9437"/>
                      <a:pt x="20610" y="10064"/>
                    </a:cubicBezTo>
                    <a:cubicBezTo>
                      <a:pt x="20903" y="10943"/>
                      <a:pt x="21217" y="12052"/>
                      <a:pt x="21531" y="13203"/>
                    </a:cubicBezTo>
                    <a:cubicBezTo>
                      <a:pt x="21280" y="14898"/>
                      <a:pt x="20903" y="16488"/>
                      <a:pt x="20589" y="17743"/>
                    </a:cubicBezTo>
                    <a:cubicBezTo>
                      <a:pt x="20485" y="18204"/>
                      <a:pt x="20380" y="18622"/>
                      <a:pt x="20275" y="18957"/>
                    </a:cubicBezTo>
                    <a:cubicBezTo>
                      <a:pt x="20296" y="18099"/>
                      <a:pt x="20296" y="17157"/>
                      <a:pt x="20234" y="16216"/>
                    </a:cubicBezTo>
                    <a:cubicBezTo>
                      <a:pt x="20171" y="14479"/>
                      <a:pt x="19878" y="12784"/>
                      <a:pt x="19543" y="11529"/>
                    </a:cubicBezTo>
                    <a:cubicBezTo>
                      <a:pt x="19459" y="11215"/>
                      <a:pt x="19397" y="10922"/>
                      <a:pt x="19292" y="10692"/>
                    </a:cubicBezTo>
                    <a:cubicBezTo>
                      <a:pt x="19229" y="10420"/>
                      <a:pt x="19145" y="10211"/>
                      <a:pt x="19083" y="10043"/>
                    </a:cubicBezTo>
                    <a:cubicBezTo>
                      <a:pt x="18978" y="9667"/>
                      <a:pt x="18915" y="9479"/>
                      <a:pt x="18915" y="9478"/>
                    </a:cubicBezTo>
                    <a:lnTo>
                      <a:pt x="18915" y="9478"/>
                    </a:lnTo>
                    <a:cubicBezTo>
                      <a:pt x="18915" y="9479"/>
                      <a:pt x="18957" y="9688"/>
                      <a:pt x="19041" y="10064"/>
                    </a:cubicBezTo>
                    <a:cubicBezTo>
                      <a:pt x="19083" y="10253"/>
                      <a:pt x="19145" y="10462"/>
                      <a:pt x="19187" y="10713"/>
                    </a:cubicBezTo>
                    <a:cubicBezTo>
                      <a:pt x="19250" y="10985"/>
                      <a:pt x="19292" y="11257"/>
                      <a:pt x="19355" y="11571"/>
                    </a:cubicBezTo>
                    <a:cubicBezTo>
                      <a:pt x="19564" y="12826"/>
                      <a:pt x="19710" y="14542"/>
                      <a:pt x="19669" y="16237"/>
                    </a:cubicBezTo>
                    <a:cubicBezTo>
                      <a:pt x="19606" y="17932"/>
                      <a:pt x="19397" y="19605"/>
                      <a:pt x="19166" y="20861"/>
                    </a:cubicBezTo>
                    <a:cubicBezTo>
                      <a:pt x="19041" y="21489"/>
                      <a:pt x="18957" y="22012"/>
                      <a:pt x="18853" y="22346"/>
                    </a:cubicBezTo>
                    <a:cubicBezTo>
                      <a:pt x="18769" y="22723"/>
                      <a:pt x="18727" y="22932"/>
                      <a:pt x="18727" y="22932"/>
                    </a:cubicBezTo>
                    <a:cubicBezTo>
                      <a:pt x="18727" y="22932"/>
                      <a:pt x="18664" y="23142"/>
                      <a:pt x="18601" y="23497"/>
                    </a:cubicBezTo>
                    <a:cubicBezTo>
                      <a:pt x="18497" y="23874"/>
                      <a:pt x="18350" y="24376"/>
                      <a:pt x="18204" y="24962"/>
                    </a:cubicBezTo>
                    <a:cubicBezTo>
                      <a:pt x="18099" y="25339"/>
                      <a:pt x="17995" y="25736"/>
                      <a:pt x="17869" y="26113"/>
                    </a:cubicBezTo>
                    <a:cubicBezTo>
                      <a:pt x="17869" y="25799"/>
                      <a:pt x="17827" y="25527"/>
                      <a:pt x="17827" y="25318"/>
                    </a:cubicBezTo>
                    <a:lnTo>
                      <a:pt x="17827" y="24753"/>
                    </a:lnTo>
                    <a:lnTo>
                      <a:pt x="17827" y="22765"/>
                    </a:lnTo>
                    <a:cubicBezTo>
                      <a:pt x="17827" y="21593"/>
                      <a:pt x="17890" y="20003"/>
                      <a:pt x="17869" y="18413"/>
                    </a:cubicBezTo>
                    <a:cubicBezTo>
                      <a:pt x="17827" y="16802"/>
                      <a:pt x="17765" y="15211"/>
                      <a:pt x="17597" y="14040"/>
                    </a:cubicBezTo>
                    <a:cubicBezTo>
                      <a:pt x="17576" y="13747"/>
                      <a:pt x="17513" y="13454"/>
                      <a:pt x="17493" y="13224"/>
                    </a:cubicBezTo>
                    <a:cubicBezTo>
                      <a:pt x="17472" y="12994"/>
                      <a:pt x="17409" y="12784"/>
                      <a:pt x="17388" y="12596"/>
                    </a:cubicBezTo>
                    <a:cubicBezTo>
                      <a:pt x="17346" y="12261"/>
                      <a:pt x="17283" y="12052"/>
                      <a:pt x="17283" y="12052"/>
                    </a:cubicBezTo>
                    <a:lnTo>
                      <a:pt x="17283" y="12052"/>
                    </a:lnTo>
                    <a:cubicBezTo>
                      <a:pt x="17283" y="12052"/>
                      <a:pt x="17304" y="12261"/>
                      <a:pt x="17346" y="12596"/>
                    </a:cubicBezTo>
                    <a:cubicBezTo>
                      <a:pt x="17367" y="12784"/>
                      <a:pt x="17367" y="12994"/>
                      <a:pt x="17388" y="13224"/>
                    </a:cubicBezTo>
                    <a:cubicBezTo>
                      <a:pt x="17409" y="13454"/>
                      <a:pt x="17409" y="13747"/>
                      <a:pt x="17409" y="14040"/>
                    </a:cubicBezTo>
                    <a:cubicBezTo>
                      <a:pt x="17472" y="15211"/>
                      <a:pt x="17409" y="16802"/>
                      <a:pt x="17283" y="18371"/>
                    </a:cubicBezTo>
                    <a:cubicBezTo>
                      <a:pt x="17158" y="19940"/>
                      <a:pt x="16990" y="21551"/>
                      <a:pt x="16865" y="22723"/>
                    </a:cubicBezTo>
                    <a:cubicBezTo>
                      <a:pt x="16760" y="23916"/>
                      <a:pt x="16676" y="24711"/>
                      <a:pt x="16676" y="24711"/>
                    </a:cubicBezTo>
                    <a:cubicBezTo>
                      <a:pt x="16676" y="24711"/>
                      <a:pt x="16656" y="24920"/>
                      <a:pt x="16635" y="25255"/>
                    </a:cubicBezTo>
                    <a:cubicBezTo>
                      <a:pt x="16614" y="25590"/>
                      <a:pt x="15526" y="32160"/>
                      <a:pt x="15421" y="32432"/>
                    </a:cubicBezTo>
                    <a:cubicBezTo>
                      <a:pt x="15421" y="32222"/>
                      <a:pt x="15421" y="32034"/>
                      <a:pt x="15400" y="31825"/>
                    </a:cubicBezTo>
                    <a:cubicBezTo>
                      <a:pt x="15379" y="30444"/>
                      <a:pt x="15379" y="29042"/>
                      <a:pt x="15400" y="27996"/>
                    </a:cubicBezTo>
                    <a:cubicBezTo>
                      <a:pt x="15421" y="26950"/>
                      <a:pt x="15484" y="26280"/>
                      <a:pt x="15484" y="26280"/>
                    </a:cubicBezTo>
                    <a:cubicBezTo>
                      <a:pt x="15484" y="26280"/>
                      <a:pt x="15505" y="25590"/>
                      <a:pt x="15609" y="24543"/>
                    </a:cubicBezTo>
                    <a:cubicBezTo>
                      <a:pt x="15714" y="23497"/>
                      <a:pt x="15902" y="22137"/>
                      <a:pt x="16132" y="20756"/>
                    </a:cubicBezTo>
                    <a:cubicBezTo>
                      <a:pt x="16363" y="19375"/>
                      <a:pt x="16656" y="18015"/>
                      <a:pt x="16865" y="16990"/>
                    </a:cubicBezTo>
                    <a:cubicBezTo>
                      <a:pt x="17074" y="15965"/>
                      <a:pt x="17241" y="15295"/>
                      <a:pt x="17241" y="15295"/>
                    </a:cubicBezTo>
                    <a:lnTo>
                      <a:pt x="17241" y="15295"/>
                    </a:lnTo>
                    <a:cubicBezTo>
                      <a:pt x="17241" y="15295"/>
                      <a:pt x="17032" y="15944"/>
                      <a:pt x="16718" y="16969"/>
                    </a:cubicBezTo>
                    <a:cubicBezTo>
                      <a:pt x="16404" y="17952"/>
                      <a:pt x="15986" y="19292"/>
                      <a:pt x="15609" y="20652"/>
                    </a:cubicBezTo>
                    <a:cubicBezTo>
                      <a:pt x="15568" y="20882"/>
                      <a:pt x="15484" y="21133"/>
                      <a:pt x="15421" y="21363"/>
                    </a:cubicBezTo>
                    <a:cubicBezTo>
                      <a:pt x="15421" y="21154"/>
                      <a:pt x="15400" y="20945"/>
                      <a:pt x="15379" y="20756"/>
                    </a:cubicBezTo>
                    <a:cubicBezTo>
                      <a:pt x="15254" y="19145"/>
                      <a:pt x="14772" y="17597"/>
                      <a:pt x="14270" y="16488"/>
                    </a:cubicBezTo>
                    <a:cubicBezTo>
                      <a:pt x="14040" y="15944"/>
                      <a:pt x="13789" y="15504"/>
                      <a:pt x="13622" y="15211"/>
                    </a:cubicBezTo>
                    <a:cubicBezTo>
                      <a:pt x="13433" y="14919"/>
                      <a:pt x="13329" y="14751"/>
                      <a:pt x="13329" y="14751"/>
                    </a:cubicBezTo>
                    <a:lnTo>
                      <a:pt x="13329" y="14751"/>
                    </a:lnTo>
                    <a:cubicBezTo>
                      <a:pt x="13329" y="14751"/>
                      <a:pt x="13412" y="14919"/>
                      <a:pt x="13580" y="15232"/>
                    </a:cubicBezTo>
                    <a:cubicBezTo>
                      <a:pt x="13705" y="15546"/>
                      <a:pt x="13915" y="16007"/>
                      <a:pt x="14124" y="16572"/>
                    </a:cubicBezTo>
                    <a:cubicBezTo>
                      <a:pt x="14521" y="17701"/>
                      <a:pt x="14856" y="19250"/>
                      <a:pt x="14835" y="20777"/>
                    </a:cubicBezTo>
                    <a:cubicBezTo>
                      <a:pt x="14835" y="21572"/>
                      <a:pt x="14752" y="22346"/>
                      <a:pt x="14626" y="23079"/>
                    </a:cubicBezTo>
                    <a:cubicBezTo>
                      <a:pt x="14563" y="22660"/>
                      <a:pt x="14480" y="22305"/>
                      <a:pt x="14459" y="22033"/>
                    </a:cubicBezTo>
                    <a:cubicBezTo>
                      <a:pt x="14375" y="21677"/>
                      <a:pt x="14354" y="21447"/>
                      <a:pt x="14354" y="21447"/>
                    </a:cubicBezTo>
                    <a:cubicBezTo>
                      <a:pt x="14354" y="21447"/>
                      <a:pt x="14312" y="21237"/>
                      <a:pt x="14228" y="20840"/>
                    </a:cubicBezTo>
                    <a:cubicBezTo>
                      <a:pt x="14145" y="20463"/>
                      <a:pt x="14019" y="19919"/>
                      <a:pt x="13852" y="19292"/>
                    </a:cubicBezTo>
                    <a:cubicBezTo>
                      <a:pt x="13705" y="18664"/>
                      <a:pt x="13496" y="17952"/>
                      <a:pt x="13287" y="17199"/>
                    </a:cubicBezTo>
                    <a:cubicBezTo>
                      <a:pt x="13287" y="17178"/>
                      <a:pt x="13266" y="17157"/>
                      <a:pt x="13266" y="17157"/>
                    </a:cubicBezTo>
                    <a:lnTo>
                      <a:pt x="13266" y="17178"/>
                    </a:lnTo>
                    <a:cubicBezTo>
                      <a:pt x="13015" y="16383"/>
                      <a:pt x="12764" y="15588"/>
                      <a:pt x="12471" y="14751"/>
                    </a:cubicBezTo>
                    <a:cubicBezTo>
                      <a:pt x="11927" y="13098"/>
                      <a:pt x="11299" y="11508"/>
                      <a:pt x="10797" y="10294"/>
                    </a:cubicBezTo>
                    <a:cubicBezTo>
                      <a:pt x="10337" y="9102"/>
                      <a:pt x="9981" y="8307"/>
                      <a:pt x="9981" y="8307"/>
                    </a:cubicBezTo>
                    <a:lnTo>
                      <a:pt x="9981" y="8307"/>
                    </a:lnTo>
                    <a:cubicBezTo>
                      <a:pt x="9981" y="8307"/>
                      <a:pt x="10253" y="9123"/>
                      <a:pt x="10609" y="10378"/>
                    </a:cubicBezTo>
                    <a:cubicBezTo>
                      <a:pt x="10985" y="11613"/>
                      <a:pt x="11487" y="13245"/>
                      <a:pt x="11906" y="14919"/>
                    </a:cubicBezTo>
                    <a:cubicBezTo>
                      <a:pt x="12324" y="16592"/>
                      <a:pt x="12680" y="18266"/>
                      <a:pt x="12889" y="19522"/>
                    </a:cubicBezTo>
                    <a:cubicBezTo>
                      <a:pt x="12994" y="20149"/>
                      <a:pt x="13078" y="20673"/>
                      <a:pt x="13119" y="21049"/>
                    </a:cubicBezTo>
                    <a:cubicBezTo>
                      <a:pt x="13182" y="21405"/>
                      <a:pt x="13203" y="21614"/>
                      <a:pt x="13203" y="21614"/>
                    </a:cubicBezTo>
                    <a:cubicBezTo>
                      <a:pt x="13203" y="21614"/>
                      <a:pt x="13224" y="21802"/>
                      <a:pt x="13266" y="22095"/>
                    </a:cubicBezTo>
                    <a:cubicBezTo>
                      <a:pt x="13266" y="22200"/>
                      <a:pt x="13224" y="22305"/>
                      <a:pt x="13224" y="22409"/>
                    </a:cubicBezTo>
                    <a:cubicBezTo>
                      <a:pt x="13057" y="23686"/>
                      <a:pt x="12743" y="24962"/>
                      <a:pt x="12450" y="25883"/>
                    </a:cubicBezTo>
                    <a:cubicBezTo>
                      <a:pt x="12366" y="26113"/>
                      <a:pt x="12283" y="26322"/>
                      <a:pt x="12241" y="26510"/>
                    </a:cubicBezTo>
                    <a:cubicBezTo>
                      <a:pt x="12178" y="26699"/>
                      <a:pt x="12115" y="26845"/>
                      <a:pt x="12052" y="26991"/>
                    </a:cubicBezTo>
                    <a:cubicBezTo>
                      <a:pt x="11948" y="27243"/>
                      <a:pt x="11906" y="27410"/>
                      <a:pt x="11906" y="27410"/>
                    </a:cubicBezTo>
                    <a:cubicBezTo>
                      <a:pt x="11906" y="27410"/>
                      <a:pt x="11843" y="27556"/>
                      <a:pt x="11718" y="27787"/>
                    </a:cubicBezTo>
                    <a:cubicBezTo>
                      <a:pt x="11697" y="27828"/>
                      <a:pt x="11697" y="27870"/>
                      <a:pt x="11655" y="27933"/>
                    </a:cubicBezTo>
                    <a:lnTo>
                      <a:pt x="11655" y="27870"/>
                    </a:lnTo>
                    <a:cubicBezTo>
                      <a:pt x="11655" y="27870"/>
                      <a:pt x="11739" y="27201"/>
                      <a:pt x="11843" y="26155"/>
                    </a:cubicBezTo>
                    <a:cubicBezTo>
                      <a:pt x="11948" y="25108"/>
                      <a:pt x="12031" y="23706"/>
                      <a:pt x="12031" y="22326"/>
                    </a:cubicBezTo>
                    <a:cubicBezTo>
                      <a:pt x="12031" y="20945"/>
                      <a:pt x="11969" y="19564"/>
                      <a:pt x="11927" y="18538"/>
                    </a:cubicBezTo>
                    <a:cubicBezTo>
                      <a:pt x="11864" y="17513"/>
                      <a:pt x="11843" y="16802"/>
                      <a:pt x="11843" y="16802"/>
                    </a:cubicBezTo>
                    <a:cubicBezTo>
                      <a:pt x="11843" y="16802"/>
                      <a:pt x="11822" y="17492"/>
                      <a:pt x="11759" y="18538"/>
                    </a:cubicBezTo>
                    <a:cubicBezTo>
                      <a:pt x="11718" y="19564"/>
                      <a:pt x="11634" y="20945"/>
                      <a:pt x="11487" y="22305"/>
                    </a:cubicBezTo>
                    <a:cubicBezTo>
                      <a:pt x="11341" y="23665"/>
                      <a:pt x="11132" y="25025"/>
                      <a:pt x="10923" y="26008"/>
                    </a:cubicBezTo>
                    <a:cubicBezTo>
                      <a:pt x="10713" y="27012"/>
                      <a:pt x="10567" y="27682"/>
                      <a:pt x="10567" y="27682"/>
                    </a:cubicBezTo>
                    <a:cubicBezTo>
                      <a:pt x="10567" y="27682"/>
                      <a:pt x="10546" y="27849"/>
                      <a:pt x="10462" y="28163"/>
                    </a:cubicBezTo>
                    <a:cubicBezTo>
                      <a:pt x="10399" y="28456"/>
                      <a:pt x="10295" y="28896"/>
                      <a:pt x="10232" y="29419"/>
                    </a:cubicBezTo>
                    <a:cubicBezTo>
                      <a:pt x="10148" y="29858"/>
                      <a:pt x="10065" y="30402"/>
                      <a:pt x="10023" y="30988"/>
                    </a:cubicBezTo>
                    <a:cubicBezTo>
                      <a:pt x="9834" y="31323"/>
                      <a:pt x="9625" y="31657"/>
                      <a:pt x="9437" y="32013"/>
                    </a:cubicBezTo>
                    <a:cubicBezTo>
                      <a:pt x="9144" y="32536"/>
                      <a:pt x="8893" y="33080"/>
                      <a:pt x="8684" y="33624"/>
                    </a:cubicBezTo>
                    <a:cubicBezTo>
                      <a:pt x="8663" y="33687"/>
                      <a:pt x="8600" y="33708"/>
                      <a:pt x="8579" y="33750"/>
                    </a:cubicBezTo>
                    <a:cubicBezTo>
                      <a:pt x="8558" y="33792"/>
                      <a:pt x="8558" y="33813"/>
                      <a:pt x="8516" y="33834"/>
                    </a:cubicBezTo>
                    <a:cubicBezTo>
                      <a:pt x="8412" y="33478"/>
                      <a:pt x="9039" y="29628"/>
                      <a:pt x="9416" y="28665"/>
                    </a:cubicBezTo>
                    <a:cubicBezTo>
                      <a:pt x="9772" y="27682"/>
                      <a:pt x="10023" y="27033"/>
                      <a:pt x="10023" y="27033"/>
                    </a:cubicBezTo>
                    <a:cubicBezTo>
                      <a:pt x="10023" y="27033"/>
                      <a:pt x="10065" y="26887"/>
                      <a:pt x="10169" y="26594"/>
                    </a:cubicBezTo>
                    <a:cubicBezTo>
                      <a:pt x="10232" y="26468"/>
                      <a:pt x="10274" y="26280"/>
                      <a:pt x="10337" y="26071"/>
                    </a:cubicBezTo>
                    <a:cubicBezTo>
                      <a:pt x="10378" y="25862"/>
                      <a:pt x="10462" y="25631"/>
                      <a:pt x="10504" y="25380"/>
                    </a:cubicBezTo>
                    <a:cubicBezTo>
                      <a:pt x="10776" y="24376"/>
                      <a:pt x="10985" y="22974"/>
                      <a:pt x="11006" y="21593"/>
                    </a:cubicBezTo>
                    <a:cubicBezTo>
                      <a:pt x="11027" y="20212"/>
                      <a:pt x="10902" y="18852"/>
                      <a:pt x="10692" y="17827"/>
                    </a:cubicBezTo>
                    <a:cubicBezTo>
                      <a:pt x="10588" y="17325"/>
                      <a:pt x="10483" y="16906"/>
                      <a:pt x="10399" y="16634"/>
                    </a:cubicBezTo>
                    <a:cubicBezTo>
                      <a:pt x="10337" y="16341"/>
                      <a:pt x="10274" y="16174"/>
                      <a:pt x="10274" y="16174"/>
                    </a:cubicBezTo>
                    <a:lnTo>
                      <a:pt x="10274" y="16174"/>
                    </a:lnTo>
                    <a:lnTo>
                      <a:pt x="10358" y="16655"/>
                    </a:lnTo>
                    <a:cubicBezTo>
                      <a:pt x="10399" y="16948"/>
                      <a:pt x="10462" y="17367"/>
                      <a:pt x="10504" y="17890"/>
                    </a:cubicBezTo>
                    <a:cubicBezTo>
                      <a:pt x="10609" y="18894"/>
                      <a:pt x="10609" y="20233"/>
                      <a:pt x="10462" y="21572"/>
                    </a:cubicBezTo>
                    <a:cubicBezTo>
                      <a:pt x="10295" y="22911"/>
                      <a:pt x="9960" y="24188"/>
                      <a:pt x="9625" y="25129"/>
                    </a:cubicBezTo>
                    <a:cubicBezTo>
                      <a:pt x="9542" y="25359"/>
                      <a:pt x="9458" y="25569"/>
                      <a:pt x="9395" y="25757"/>
                    </a:cubicBezTo>
                    <a:cubicBezTo>
                      <a:pt x="9311" y="25945"/>
                      <a:pt x="9249" y="26092"/>
                      <a:pt x="9186" y="26217"/>
                    </a:cubicBezTo>
                    <a:cubicBezTo>
                      <a:pt x="9039" y="26489"/>
                      <a:pt x="8998" y="26636"/>
                      <a:pt x="8998" y="26636"/>
                    </a:cubicBezTo>
                    <a:cubicBezTo>
                      <a:pt x="8998" y="26636"/>
                      <a:pt x="8726" y="27243"/>
                      <a:pt x="8265" y="28163"/>
                    </a:cubicBezTo>
                    <a:cubicBezTo>
                      <a:pt x="8035" y="28624"/>
                      <a:pt x="7742" y="29147"/>
                      <a:pt x="7449" y="29753"/>
                    </a:cubicBezTo>
                    <a:cubicBezTo>
                      <a:pt x="7324" y="29021"/>
                      <a:pt x="7345" y="28519"/>
                      <a:pt x="7345" y="28519"/>
                    </a:cubicBezTo>
                    <a:cubicBezTo>
                      <a:pt x="7345" y="28519"/>
                      <a:pt x="7345" y="28393"/>
                      <a:pt x="7365" y="28184"/>
                    </a:cubicBezTo>
                    <a:cubicBezTo>
                      <a:pt x="7407" y="27975"/>
                      <a:pt x="7449" y="27661"/>
                      <a:pt x="7554" y="27263"/>
                    </a:cubicBezTo>
                    <a:cubicBezTo>
                      <a:pt x="7658" y="26887"/>
                      <a:pt x="7847" y="26427"/>
                      <a:pt x="8035" y="25945"/>
                    </a:cubicBezTo>
                    <a:cubicBezTo>
                      <a:pt x="8202" y="25443"/>
                      <a:pt x="8391" y="24899"/>
                      <a:pt x="8516" y="24313"/>
                    </a:cubicBezTo>
                    <a:cubicBezTo>
                      <a:pt x="8788" y="23183"/>
                      <a:pt x="8872" y="22033"/>
                      <a:pt x="8809" y="21196"/>
                    </a:cubicBezTo>
                    <a:cubicBezTo>
                      <a:pt x="8788" y="20777"/>
                      <a:pt x="8767" y="20421"/>
                      <a:pt x="8705" y="20191"/>
                    </a:cubicBezTo>
                    <a:cubicBezTo>
                      <a:pt x="8684" y="19940"/>
                      <a:pt x="8663" y="19794"/>
                      <a:pt x="8663" y="19794"/>
                    </a:cubicBezTo>
                    <a:lnTo>
                      <a:pt x="8663" y="20191"/>
                    </a:lnTo>
                    <a:cubicBezTo>
                      <a:pt x="8663" y="20421"/>
                      <a:pt x="8663" y="20777"/>
                      <a:pt x="8621" y="21196"/>
                    </a:cubicBezTo>
                    <a:cubicBezTo>
                      <a:pt x="8579" y="22033"/>
                      <a:pt x="8370" y="23142"/>
                      <a:pt x="7972" y="24167"/>
                    </a:cubicBezTo>
                    <a:cubicBezTo>
                      <a:pt x="7617" y="25171"/>
                      <a:pt x="7010" y="26113"/>
                      <a:pt x="6675" y="26929"/>
                    </a:cubicBezTo>
                    <a:cubicBezTo>
                      <a:pt x="6570" y="27201"/>
                      <a:pt x="6466" y="27452"/>
                      <a:pt x="6403" y="27661"/>
                    </a:cubicBezTo>
                    <a:cubicBezTo>
                      <a:pt x="6466" y="27222"/>
                      <a:pt x="6487" y="26782"/>
                      <a:pt x="6529" y="26406"/>
                    </a:cubicBezTo>
                    <a:lnTo>
                      <a:pt x="6801" y="24188"/>
                    </a:lnTo>
                    <a:cubicBezTo>
                      <a:pt x="6801" y="24188"/>
                      <a:pt x="6821" y="23958"/>
                      <a:pt x="6884" y="23560"/>
                    </a:cubicBezTo>
                    <a:cubicBezTo>
                      <a:pt x="6926" y="23162"/>
                      <a:pt x="6989" y="22598"/>
                      <a:pt x="7010" y="21907"/>
                    </a:cubicBezTo>
                    <a:cubicBezTo>
                      <a:pt x="7052" y="21237"/>
                      <a:pt x="7052" y="20421"/>
                      <a:pt x="7031" y="19564"/>
                    </a:cubicBezTo>
                    <a:cubicBezTo>
                      <a:pt x="6989" y="18685"/>
                      <a:pt x="6884" y="17785"/>
                      <a:pt x="6738" y="16885"/>
                    </a:cubicBezTo>
                    <a:cubicBezTo>
                      <a:pt x="6466" y="15086"/>
                      <a:pt x="5985" y="13349"/>
                      <a:pt x="5629" y="12052"/>
                    </a:cubicBezTo>
                    <a:cubicBezTo>
                      <a:pt x="5252" y="10734"/>
                      <a:pt x="5001" y="9876"/>
                      <a:pt x="5001" y="9876"/>
                    </a:cubicBezTo>
                    <a:lnTo>
                      <a:pt x="5001" y="9876"/>
                    </a:lnTo>
                    <a:cubicBezTo>
                      <a:pt x="5001" y="9876"/>
                      <a:pt x="5210" y="10776"/>
                      <a:pt x="5461" y="12073"/>
                    </a:cubicBezTo>
                    <a:cubicBezTo>
                      <a:pt x="5733" y="13412"/>
                      <a:pt x="6068" y="15170"/>
                      <a:pt x="6215" y="16948"/>
                    </a:cubicBezTo>
                    <a:cubicBezTo>
                      <a:pt x="6298" y="17827"/>
                      <a:pt x="6319" y="18727"/>
                      <a:pt x="6298" y="19564"/>
                    </a:cubicBezTo>
                    <a:cubicBezTo>
                      <a:pt x="6277" y="20401"/>
                      <a:pt x="6194" y="21154"/>
                      <a:pt x="6110" y="21802"/>
                    </a:cubicBezTo>
                    <a:cubicBezTo>
                      <a:pt x="6047" y="22451"/>
                      <a:pt x="5943" y="23016"/>
                      <a:pt x="5859" y="23393"/>
                    </a:cubicBezTo>
                    <a:cubicBezTo>
                      <a:pt x="5775" y="23790"/>
                      <a:pt x="5754" y="23999"/>
                      <a:pt x="5754" y="23999"/>
                    </a:cubicBezTo>
                    <a:cubicBezTo>
                      <a:pt x="5754" y="23999"/>
                      <a:pt x="5566" y="24899"/>
                      <a:pt x="5294" y="26196"/>
                    </a:cubicBezTo>
                    <a:cubicBezTo>
                      <a:pt x="5231" y="26615"/>
                      <a:pt x="5148" y="27096"/>
                      <a:pt x="5043" y="27619"/>
                    </a:cubicBezTo>
                    <a:cubicBezTo>
                      <a:pt x="4729" y="26740"/>
                      <a:pt x="4499" y="26196"/>
                      <a:pt x="4499" y="26196"/>
                    </a:cubicBezTo>
                    <a:cubicBezTo>
                      <a:pt x="4499" y="26196"/>
                      <a:pt x="4206" y="25464"/>
                      <a:pt x="3725" y="24418"/>
                    </a:cubicBezTo>
                    <a:cubicBezTo>
                      <a:pt x="3264" y="23351"/>
                      <a:pt x="2616" y="21970"/>
                      <a:pt x="2009" y="20547"/>
                    </a:cubicBezTo>
                    <a:cubicBezTo>
                      <a:pt x="1402" y="19145"/>
                      <a:pt x="858" y="17701"/>
                      <a:pt x="523" y="16592"/>
                    </a:cubicBezTo>
                    <a:cubicBezTo>
                      <a:pt x="440" y="16320"/>
                      <a:pt x="356" y="16069"/>
                      <a:pt x="272" y="15839"/>
                    </a:cubicBezTo>
                    <a:cubicBezTo>
                      <a:pt x="231" y="15609"/>
                      <a:pt x="168" y="15421"/>
                      <a:pt x="126" y="15274"/>
                    </a:cubicBezTo>
                    <a:lnTo>
                      <a:pt x="0" y="14751"/>
                    </a:lnTo>
                    <a:lnTo>
                      <a:pt x="0" y="14751"/>
                    </a:lnTo>
                    <a:cubicBezTo>
                      <a:pt x="0" y="14751"/>
                      <a:pt x="21" y="14919"/>
                      <a:pt x="63" y="15274"/>
                    </a:cubicBezTo>
                    <a:cubicBezTo>
                      <a:pt x="105" y="15421"/>
                      <a:pt x="126" y="15630"/>
                      <a:pt x="168" y="15860"/>
                    </a:cubicBezTo>
                    <a:cubicBezTo>
                      <a:pt x="231" y="16111"/>
                      <a:pt x="272" y="16362"/>
                      <a:pt x="335" y="16655"/>
                    </a:cubicBezTo>
                    <a:cubicBezTo>
                      <a:pt x="565" y="17785"/>
                      <a:pt x="984" y="19271"/>
                      <a:pt x="1465" y="20756"/>
                    </a:cubicBezTo>
                    <a:cubicBezTo>
                      <a:pt x="1925" y="22221"/>
                      <a:pt x="2448" y="23686"/>
                      <a:pt x="2825" y="24753"/>
                    </a:cubicBezTo>
                    <a:cubicBezTo>
                      <a:pt x="3181" y="25862"/>
                      <a:pt x="3411" y="26594"/>
                      <a:pt x="3411" y="26594"/>
                    </a:cubicBezTo>
                    <a:cubicBezTo>
                      <a:pt x="3411" y="26594"/>
                      <a:pt x="3662" y="27326"/>
                      <a:pt x="3934" y="28414"/>
                    </a:cubicBezTo>
                    <a:cubicBezTo>
                      <a:pt x="4206" y="29440"/>
                      <a:pt x="4520" y="30779"/>
                      <a:pt x="4645" y="32118"/>
                    </a:cubicBezTo>
                    <a:cubicBezTo>
                      <a:pt x="4645" y="33101"/>
                      <a:pt x="4666" y="34064"/>
                      <a:pt x="4729" y="34942"/>
                    </a:cubicBezTo>
                    <a:cubicBezTo>
                      <a:pt x="4708" y="35486"/>
                      <a:pt x="4645" y="35989"/>
                      <a:pt x="4562" y="36428"/>
                    </a:cubicBezTo>
                    <a:cubicBezTo>
                      <a:pt x="4499" y="36951"/>
                      <a:pt x="4352" y="37370"/>
                      <a:pt x="4290" y="37683"/>
                    </a:cubicBezTo>
                    <a:cubicBezTo>
                      <a:pt x="4227" y="37893"/>
                      <a:pt x="4185" y="38018"/>
                      <a:pt x="4143" y="38102"/>
                    </a:cubicBezTo>
                    <a:lnTo>
                      <a:pt x="82377" y="38102"/>
                    </a:lnTo>
                    <a:cubicBezTo>
                      <a:pt x="82377" y="38102"/>
                      <a:pt x="81540" y="33792"/>
                      <a:pt x="82586" y="28414"/>
                    </a:cubicBezTo>
                    <a:cubicBezTo>
                      <a:pt x="82795" y="27305"/>
                      <a:pt x="83109" y="26594"/>
                      <a:pt x="83109" y="26594"/>
                    </a:cubicBezTo>
                    <a:cubicBezTo>
                      <a:pt x="83109" y="26594"/>
                      <a:pt x="83360" y="25862"/>
                      <a:pt x="83716" y="24753"/>
                    </a:cubicBezTo>
                    <a:cubicBezTo>
                      <a:pt x="84092" y="23665"/>
                      <a:pt x="84615" y="22221"/>
                      <a:pt x="85076" y="20756"/>
                    </a:cubicBezTo>
                    <a:cubicBezTo>
                      <a:pt x="85557" y="19292"/>
                      <a:pt x="85976" y="17806"/>
                      <a:pt x="86206" y="16655"/>
                    </a:cubicBezTo>
                    <a:cubicBezTo>
                      <a:pt x="86248" y="16362"/>
                      <a:pt x="86310" y="16111"/>
                      <a:pt x="86352" y="15860"/>
                    </a:cubicBezTo>
                    <a:cubicBezTo>
                      <a:pt x="86415" y="15630"/>
                      <a:pt x="86436" y="15421"/>
                      <a:pt x="86457" y="15274"/>
                    </a:cubicBezTo>
                    <a:cubicBezTo>
                      <a:pt x="86520" y="14919"/>
                      <a:pt x="86540" y="14751"/>
                      <a:pt x="86540" y="14751"/>
                    </a:cubicBezTo>
                    <a:lnTo>
                      <a:pt x="86540" y="14751"/>
                    </a:lnTo>
                    <a:cubicBezTo>
                      <a:pt x="86540" y="14751"/>
                      <a:pt x="86415" y="14772"/>
                      <a:pt x="86331" y="15086"/>
                    </a:cubicBezTo>
                    <a:cubicBezTo>
                      <a:pt x="86289" y="15232"/>
                      <a:pt x="86248" y="15442"/>
                      <a:pt x="86185" y="15651"/>
                    </a:cubicBezTo>
                    <a:cubicBezTo>
                      <a:pt x="86101" y="15902"/>
                      <a:pt x="86038" y="16132"/>
                      <a:pt x="85934" y="16425"/>
                    </a:cubicBezTo>
                    <a:cubicBezTo>
                      <a:pt x="85599" y="17513"/>
                      <a:pt x="85055" y="18957"/>
                      <a:pt x="84448" y="20359"/>
                    </a:cubicBezTo>
                    <a:cubicBezTo>
                      <a:pt x="83841" y="21781"/>
                      <a:pt x="83193" y="23162"/>
                      <a:pt x="82732" y="24230"/>
                    </a:cubicBezTo>
                    <a:cubicBezTo>
                      <a:pt x="82251" y="25318"/>
                      <a:pt x="81958" y="26008"/>
                      <a:pt x="81958" y="26008"/>
                    </a:cubicBezTo>
                    <a:cubicBezTo>
                      <a:pt x="81958" y="26008"/>
                      <a:pt x="81728" y="26573"/>
                      <a:pt x="81414" y="27431"/>
                    </a:cubicBezTo>
                    <a:cubicBezTo>
                      <a:pt x="81330" y="26929"/>
                      <a:pt x="81247" y="26447"/>
                      <a:pt x="81163" y="26008"/>
                    </a:cubicBezTo>
                    <a:cubicBezTo>
                      <a:pt x="80891" y="24669"/>
                      <a:pt x="80703" y="23811"/>
                      <a:pt x="80703" y="23811"/>
                    </a:cubicBezTo>
                    <a:cubicBezTo>
                      <a:pt x="80703" y="23811"/>
                      <a:pt x="80661" y="23602"/>
                      <a:pt x="80598" y="23225"/>
                    </a:cubicBezTo>
                    <a:cubicBezTo>
                      <a:pt x="80535" y="22828"/>
                      <a:pt x="80452" y="22284"/>
                      <a:pt x="80347" y="21614"/>
                    </a:cubicBezTo>
                    <a:cubicBezTo>
                      <a:pt x="80242" y="20965"/>
                      <a:pt x="80180" y="20212"/>
                      <a:pt x="80159" y="19375"/>
                    </a:cubicBezTo>
                    <a:cubicBezTo>
                      <a:pt x="80138" y="18538"/>
                      <a:pt x="80159" y="17639"/>
                      <a:pt x="80242" y="16760"/>
                    </a:cubicBezTo>
                    <a:cubicBezTo>
                      <a:pt x="80389" y="14981"/>
                      <a:pt x="80745" y="13203"/>
                      <a:pt x="80996" y="11885"/>
                    </a:cubicBezTo>
                    <a:cubicBezTo>
                      <a:pt x="81268" y="10546"/>
                      <a:pt x="81477" y="9688"/>
                      <a:pt x="81477" y="9688"/>
                    </a:cubicBezTo>
                    <a:lnTo>
                      <a:pt x="81477" y="9688"/>
                    </a:lnTo>
                    <a:cubicBezTo>
                      <a:pt x="81477" y="9688"/>
                      <a:pt x="81205" y="10546"/>
                      <a:pt x="80849" y="11864"/>
                    </a:cubicBezTo>
                    <a:cubicBezTo>
                      <a:pt x="80473" y="13161"/>
                      <a:pt x="80012" y="14898"/>
                      <a:pt x="79719" y="16697"/>
                    </a:cubicBezTo>
                    <a:cubicBezTo>
                      <a:pt x="79552" y="17597"/>
                      <a:pt x="79447" y="18496"/>
                      <a:pt x="79426" y="19375"/>
                    </a:cubicBezTo>
                    <a:cubicBezTo>
                      <a:pt x="79385" y="20233"/>
                      <a:pt x="79405" y="21049"/>
                      <a:pt x="79447" y="21719"/>
                    </a:cubicBezTo>
                    <a:cubicBezTo>
                      <a:pt x="79510" y="22409"/>
                      <a:pt x="79552" y="22974"/>
                      <a:pt x="79594" y="23372"/>
                    </a:cubicBezTo>
                    <a:cubicBezTo>
                      <a:pt x="79636" y="23769"/>
                      <a:pt x="79657" y="23999"/>
                      <a:pt x="79657" y="23999"/>
                    </a:cubicBezTo>
                    <a:lnTo>
                      <a:pt x="79929" y="26217"/>
                    </a:lnTo>
                    <a:cubicBezTo>
                      <a:pt x="79970" y="26615"/>
                      <a:pt x="80012" y="27033"/>
                      <a:pt x="80054" y="27473"/>
                    </a:cubicBezTo>
                    <a:cubicBezTo>
                      <a:pt x="80012" y="27263"/>
                      <a:pt x="79908" y="27012"/>
                      <a:pt x="79803" y="26740"/>
                    </a:cubicBezTo>
                    <a:cubicBezTo>
                      <a:pt x="79447" y="25903"/>
                      <a:pt x="78861" y="24983"/>
                      <a:pt x="78485" y="23978"/>
                    </a:cubicBezTo>
                    <a:cubicBezTo>
                      <a:pt x="78087" y="22953"/>
                      <a:pt x="77878" y="21844"/>
                      <a:pt x="77836" y="21007"/>
                    </a:cubicBezTo>
                    <a:cubicBezTo>
                      <a:pt x="77815" y="20589"/>
                      <a:pt x="77815" y="20254"/>
                      <a:pt x="77815" y="20003"/>
                    </a:cubicBezTo>
                    <a:lnTo>
                      <a:pt x="77815" y="19605"/>
                    </a:lnTo>
                    <a:cubicBezTo>
                      <a:pt x="77815" y="19605"/>
                      <a:pt x="77773" y="19731"/>
                      <a:pt x="77753" y="20003"/>
                    </a:cubicBezTo>
                    <a:cubicBezTo>
                      <a:pt x="77732" y="20233"/>
                      <a:pt x="77669" y="20589"/>
                      <a:pt x="77648" y="21007"/>
                    </a:cubicBezTo>
                    <a:cubicBezTo>
                      <a:pt x="77606" y="21865"/>
                      <a:pt x="77669" y="22995"/>
                      <a:pt x="77941" y="24125"/>
                    </a:cubicBezTo>
                    <a:cubicBezTo>
                      <a:pt x="78066" y="24669"/>
                      <a:pt x="78255" y="25255"/>
                      <a:pt x="78443" y="25757"/>
                    </a:cubicBezTo>
                    <a:cubicBezTo>
                      <a:pt x="78610" y="26238"/>
                      <a:pt x="78799" y="26699"/>
                      <a:pt x="78903" y="27096"/>
                    </a:cubicBezTo>
                    <a:cubicBezTo>
                      <a:pt x="79008" y="27473"/>
                      <a:pt x="79071" y="27787"/>
                      <a:pt x="79092" y="27996"/>
                    </a:cubicBezTo>
                    <a:cubicBezTo>
                      <a:pt x="79113" y="28205"/>
                      <a:pt x="79113" y="28331"/>
                      <a:pt x="79113" y="28331"/>
                    </a:cubicBezTo>
                    <a:cubicBezTo>
                      <a:pt x="79113" y="28331"/>
                      <a:pt x="79133" y="28812"/>
                      <a:pt x="79008" y="29565"/>
                    </a:cubicBezTo>
                    <a:cubicBezTo>
                      <a:pt x="78715" y="29000"/>
                      <a:pt x="78443" y="28456"/>
                      <a:pt x="78192" y="27975"/>
                    </a:cubicBezTo>
                    <a:cubicBezTo>
                      <a:pt x="77732" y="27096"/>
                      <a:pt x="77460" y="26468"/>
                      <a:pt x="77460" y="26468"/>
                    </a:cubicBezTo>
                    <a:cubicBezTo>
                      <a:pt x="77460" y="26468"/>
                      <a:pt x="77397" y="26301"/>
                      <a:pt x="77292" y="26050"/>
                    </a:cubicBezTo>
                    <a:cubicBezTo>
                      <a:pt x="77229" y="25903"/>
                      <a:pt x="77146" y="25757"/>
                      <a:pt x="77083" y="25569"/>
                    </a:cubicBezTo>
                    <a:cubicBezTo>
                      <a:pt x="76999" y="25380"/>
                      <a:pt x="76916" y="25171"/>
                      <a:pt x="76832" y="24941"/>
                    </a:cubicBezTo>
                    <a:cubicBezTo>
                      <a:pt x="76497" y="23999"/>
                      <a:pt x="76162" y="22723"/>
                      <a:pt x="75995" y="21384"/>
                    </a:cubicBezTo>
                    <a:cubicBezTo>
                      <a:pt x="75828" y="20045"/>
                      <a:pt x="75848" y="18685"/>
                      <a:pt x="75953" y="17701"/>
                    </a:cubicBezTo>
                    <a:cubicBezTo>
                      <a:pt x="75995" y="17199"/>
                      <a:pt x="76058" y="16781"/>
                      <a:pt x="76100" y="16467"/>
                    </a:cubicBezTo>
                    <a:cubicBezTo>
                      <a:pt x="76162" y="16174"/>
                      <a:pt x="76183" y="16007"/>
                      <a:pt x="76183" y="16007"/>
                    </a:cubicBezTo>
                    <a:lnTo>
                      <a:pt x="76183" y="16007"/>
                    </a:lnTo>
                    <a:cubicBezTo>
                      <a:pt x="76183" y="16007"/>
                      <a:pt x="76141" y="16153"/>
                      <a:pt x="76058" y="16446"/>
                    </a:cubicBezTo>
                    <a:cubicBezTo>
                      <a:pt x="75974" y="16739"/>
                      <a:pt x="75869" y="17157"/>
                      <a:pt x="75765" y="17639"/>
                    </a:cubicBezTo>
                    <a:cubicBezTo>
                      <a:pt x="75556" y="18643"/>
                      <a:pt x="75430" y="20024"/>
                      <a:pt x="75451" y="21405"/>
                    </a:cubicBezTo>
                    <a:cubicBezTo>
                      <a:pt x="75472" y="22807"/>
                      <a:pt x="75681" y="24188"/>
                      <a:pt x="75953" y="25213"/>
                    </a:cubicBezTo>
                    <a:cubicBezTo>
                      <a:pt x="75995" y="25464"/>
                      <a:pt x="76079" y="25694"/>
                      <a:pt x="76141" y="25883"/>
                    </a:cubicBezTo>
                    <a:cubicBezTo>
                      <a:pt x="76183" y="26092"/>
                      <a:pt x="76246" y="26280"/>
                      <a:pt x="76288" y="26406"/>
                    </a:cubicBezTo>
                    <a:cubicBezTo>
                      <a:pt x="76392" y="26699"/>
                      <a:pt x="76455" y="26845"/>
                      <a:pt x="76455" y="26845"/>
                    </a:cubicBezTo>
                    <a:cubicBezTo>
                      <a:pt x="76455" y="26845"/>
                      <a:pt x="76665" y="27515"/>
                      <a:pt x="77041" y="28477"/>
                    </a:cubicBezTo>
                    <a:cubicBezTo>
                      <a:pt x="77418" y="29440"/>
                      <a:pt x="78045" y="33289"/>
                      <a:pt x="77941" y="33645"/>
                    </a:cubicBezTo>
                    <a:cubicBezTo>
                      <a:pt x="77920" y="33624"/>
                      <a:pt x="77920" y="33603"/>
                      <a:pt x="77878" y="33582"/>
                    </a:cubicBezTo>
                    <a:cubicBezTo>
                      <a:pt x="77857" y="33520"/>
                      <a:pt x="77815" y="33499"/>
                      <a:pt x="77773" y="33436"/>
                    </a:cubicBezTo>
                    <a:cubicBezTo>
                      <a:pt x="77564" y="32892"/>
                      <a:pt x="76309" y="29670"/>
                      <a:pt x="76246" y="29230"/>
                    </a:cubicBezTo>
                    <a:cubicBezTo>
                      <a:pt x="76141" y="28707"/>
                      <a:pt x="76058" y="28289"/>
                      <a:pt x="75995" y="27975"/>
                    </a:cubicBezTo>
                    <a:cubicBezTo>
                      <a:pt x="75953" y="27682"/>
                      <a:pt x="75890" y="27515"/>
                      <a:pt x="75890" y="27515"/>
                    </a:cubicBezTo>
                    <a:cubicBezTo>
                      <a:pt x="75890" y="27515"/>
                      <a:pt x="75744" y="26824"/>
                      <a:pt x="75535" y="25841"/>
                    </a:cubicBezTo>
                    <a:cubicBezTo>
                      <a:pt x="75325" y="24836"/>
                      <a:pt x="75116" y="23476"/>
                      <a:pt x="74991" y="22116"/>
                    </a:cubicBezTo>
                    <a:cubicBezTo>
                      <a:pt x="74844" y="20756"/>
                      <a:pt x="74740" y="19375"/>
                      <a:pt x="74698" y="18350"/>
                    </a:cubicBezTo>
                    <a:cubicBezTo>
                      <a:pt x="74635" y="17325"/>
                      <a:pt x="74614" y="16634"/>
                      <a:pt x="74614" y="16634"/>
                    </a:cubicBezTo>
                    <a:cubicBezTo>
                      <a:pt x="74614" y="16634"/>
                      <a:pt x="74593" y="17304"/>
                      <a:pt x="74530" y="18350"/>
                    </a:cubicBezTo>
                    <a:cubicBezTo>
                      <a:pt x="74488" y="19375"/>
                      <a:pt x="74426" y="20756"/>
                      <a:pt x="74426" y="22137"/>
                    </a:cubicBezTo>
                    <a:cubicBezTo>
                      <a:pt x="74426" y="23539"/>
                      <a:pt x="74509" y="24920"/>
                      <a:pt x="74614" y="25966"/>
                    </a:cubicBezTo>
                    <a:cubicBezTo>
                      <a:pt x="74719" y="27012"/>
                      <a:pt x="74802" y="27682"/>
                      <a:pt x="74802" y="27682"/>
                    </a:cubicBezTo>
                    <a:lnTo>
                      <a:pt x="74802" y="27745"/>
                    </a:lnTo>
                    <a:cubicBezTo>
                      <a:pt x="74781" y="27682"/>
                      <a:pt x="74740" y="27661"/>
                      <a:pt x="74740" y="27619"/>
                    </a:cubicBezTo>
                    <a:cubicBezTo>
                      <a:pt x="74635" y="27347"/>
                      <a:pt x="74572" y="27222"/>
                      <a:pt x="74572" y="27222"/>
                    </a:cubicBezTo>
                    <a:cubicBezTo>
                      <a:pt x="74572" y="27222"/>
                      <a:pt x="74509" y="27054"/>
                      <a:pt x="74405" y="26803"/>
                    </a:cubicBezTo>
                    <a:cubicBezTo>
                      <a:pt x="74363" y="26678"/>
                      <a:pt x="74300" y="26510"/>
                      <a:pt x="74216" y="26322"/>
                    </a:cubicBezTo>
                    <a:cubicBezTo>
                      <a:pt x="74175" y="26155"/>
                      <a:pt x="74070" y="25945"/>
                      <a:pt x="74007" y="25694"/>
                    </a:cubicBezTo>
                    <a:cubicBezTo>
                      <a:pt x="73735" y="24795"/>
                      <a:pt x="73379" y="23539"/>
                      <a:pt x="73233" y="22221"/>
                    </a:cubicBezTo>
                    <a:cubicBezTo>
                      <a:pt x="73045" y="20945"/>
                      <a:pt x="73024" y="19605"/>
                      <a:pt x="73066" y="18643"/>
                    </a:cubicBezTo>
                    <a:cubicBezTo>
                      <a:pt x="73107" y="18141"/>
                      <a:pt x="73128" y="17722"/>
                      <a:pt x="73170" y="17429"/>
                    </a:cubicBezTo>
                    <a:cubicBezTo>
                      <a:pt x="73212" y="17159"/>
                      <a:pt x="73233" y="16992"/>
                      <a:pt x="73233" y="16990"/>
                    </a:cubicBezTo>
                    <a:lnTo>
                      <a:pt x="73233" y="16990"/>
                    </a:lnTo>
                    <a:cubicBezTo>
                      <a:pt x="73233" y="16992"/>
                      <a:pt x="73212" y="17159"/>
                      <a:pt x="73128" y="17429"/>
                    </a:cubicBezTo>
                    <a:cubicBezTo>
                      <a:pt x="73045" y="17722"/>
                      <a:pt x="73003" y="18120"/>
                      <a:pt x="72919" y="18622"/>
                    </a:cubicBezTo>
                    <a:cubicBezTo>
                      <a:pt x="72752" y="19605"/>
                      <a:pt x="72647" y="20945"/>
                      <a:pt x="72689" y="22284"/>
                    </a:cubicBezTo>
                    <a:cubicBezTo>
                      <a:pt x="72710" y="23602"/>
                      <a:pt x="72919" y="24941"/>
                      <a:pt x="73128" y="25945"/>
                    </a:cubicBezTo>
                    <a:cubicBezTo>
                      <a:pt x="73170" y="26196"/>
                      <a:pt x="73233" y="26406"/>
                      <a:pt x="73275" y="26615"/>
                    </a:cubicBezTo>
                    <a:cubicBezTo>
                      <a:pt x="73338" y="26824"/>
                      <a:pt x="73379" y="26991"/>
                      <a:pt x="73421" y="27138"/>
                    </a:cubicBezTo>
                    <a:cubicBezTo>
                      <a:pt x="73442" y="27222"/>
                      <a:pt x="73442" y="27263"/>
                      <a:pt x="73463" y="27326"/>
                    </a:cubicBezTo>
                    <a:cubicBezTo>
                      <a:pt x="73421" y="27222"/>
                      <a:pt x="73359" y="27117"/>
                      <a:pt x="73317" y="27033"/>
                    </a:cubicBezTo>
                    <a:lnTo>
                      <a:pt x="73066" y="26573"/>
                    </a:lnTo>
                    <a:cubicBezTo>
                      <a:pt x="73066" y="26573"/>
                      <a:pt x="73003" y="26385"/>
                      <a:pt x="72856" y="26092"/>
                    </a:cubicBezTo>
                    <a:cubicBezTo>
                      <a:pt x="72794" y="25945"/>
                      <a:pt x="72710" y="25757"/>
                      <a:pt x="72626" y="25548"/>
                    </a:cubicBezTo>
                    <a:cubicBezTo>
                      <a:pt x="72543" y="25339"/>
                      <a:pt x="72438" y="25067"/>
                      <a:pt x="72375" y="24815"/>
                    </a:cubicBezTo>
                    <a:cubicBezTo>
                      <a:pt x="71978" y="23706"/>
                      <a:pt x="71664" y="22200"/>
                      <a:pt x="71685" y="20652"/>
                    </a:cubicBezTo>
                    <a:cubicBezTo>
                      <a:pt x="71685" y="19103"/>
                      <a:pt x="71999" y="17534"/>
                      <a:pt x="72396" y="16446"/>
                    </a:cubicBezTo>
                    <a:cubicBezTo>
                      <a:pt x="72584" y="15902"/>
                      <a:pt x="72794" y="15421"/>
                      <a:pt x="72940" y="15107"/>
                    </a:cubicBezTo>
                    <a:cubicBezTo>
                      <a:pt x="73107" y="14793"/>
                      <a:pt x="73170" y="14605"/>
                      <a:pt x="73170" y="14605"/>
                    </a:cubicBezTo>
                    <a:lnTo>
                      <a:pt x="73170" y="14605"/>
                    </a:lnTo>
                    <a:cubicBezTo>
                      <a:pt x="73170" y="14605"/>
                      <a:pt x="73066" y="14772"/>
                      <a:pt x="72898" y="15086"/>
                    </a:cubicBezTo>
                    <a:cubicBezTo>
                      <a:pt x="72710" y="15400"/>
                      <a:pt x="72480" y="15818"/>
                      <a:pt x="72229" y="16362"/>
                    </a:cubicBezTo>
                    <a:cubicBezTo>
                      <a:pt x="71747" y="17471"/>
                      <a:pt x="71266" y="18999"/>
                      <a:pt x="71141" y="20631"/>
                    </a:cubicBezTo>
                    <a:cubicBezTo>
                      <a:pt x="71120" y="20840"/>
                      <a:pt x="71120" y="21049"/>
                      <a:pt x="71078" y="21237"/>
                    </a:cubicBezTo>
                    <a:cubicBezTo>
                      <a:pt x="71036" y="20986"/>
                      <a:pt x="70952" y="20756"/>
                      <a:pt x="70911" y="20526"/>
                    </a:cubicBezTo>
                    <a:cubicBezTo>
                      <a:pt x="70534" y="19166"/>
                      <a:pt x="70115" y="17827"/>
                      <a:pt x="69802" y="16844"/>
                    </a:cubicBezTo>
                    <a:cubicBezTo>
                      <a:pt x="69488" y="15840"/>
                      <a:pt x="69279" y="15170"/>
                      <a:pt x="69278" y="15170"/>
                    </a:cubicBezTo>
                    <a:lnTo>
                      <a:pt x="69278" y="15170"/>
                    </a:lnTo>
                    <a:cubicBezTo>
                      <a:pt x="69279" y="15170"/>
                      <a:pt x="69446" y="15840"/>
                      <a:pt x="69655" y="16864"/>
                    </a:cubicBezTo>
                    <a:cubicBezTo>
                      <a:pt x="69864" y="17890"/>
                      <a:pt x="70136" y="19271"/>
                      <a:pt x="70387" y="20631"/>
                    </a:cubicBezTo>
                    <a:cubicBezTo>
                      <a:pt x="70618" y="22012"/>
                      <a:pt x="70806" y="23372"/>
                      <a:pt x="70911" y="24418"/>
                    </a:cubicBezTo>
                    <a:cubicBezTo>
                      <a:pt x="71015" y="25464"/>
                      <a:pt x="71036" y="26155"/>
                      <a:pt x="71036" y="26155"/>
                    </a:cubicBezTo>
                    <a:cubicBezTo>
                      <a:pt x="71036" y="26155"/>
                      <a:pt x="71078" y="26824"/>
                      <a:pt x="71120" y="27870"/>
                    </a:cubicBezTo>
                    <a:cubicBezTo>
                      <a:pt x="71141" y="28916"/>
                      <a:pt x="71141" y="30297"/>
                      <a:pt x="71120" y="31699"/>
                    </a:cubicBezTo>
                    <a:cubicBezTo>
                      <a:pt x="71120" y="31909"/>
                      <a:pt x="71120" y="32076"/>
                      <a:pt x="71078" y="32285"/>
                    </a:cubicBezTo>
                    <a:cubicBezTo>
                      <a:pt x="70973" y="32034"/>
                      <a:pt x="70869" y="31804"/>
                      <a:pt x="70764" y="31532"/>
                    </a:cubicBezTo>
                    <a:cubicBezTo>
                      <a:pt x="70513" y="30925"/>
                      <a:pt x="70241" y="30276"/>
                      <a:pt x="69990" y="29628"/>
                    </a:cubicBezTo>
                    <a:cubicBezTo>
                      <a:pt x="70011" y="28498"/>
                      <a:pt x="69990" y="27452"/>
                      <a:pt x="69969" y="26594"/>
                    </a:cubicBezTo>
                    <a:cubicBezTo>
                      <a:pt x="69927" y="25987"/>
                      <a:pt x="69906" y="25485"/>
                      <a:pt x="69885" y="25129"/>
                    </a:cubicBezTo>
                    <a:cubicBezTo>
                      <a:pt x="69864" y="24795"/>
                      <a:pt x="69822" y="24585"/>
                      <a:pt x="69822" y="24585"/>
                    </a:cubicBezTo>
                    <a:cubicBezTo>
                      <a:pt x="69822" y="24585"/>
                      <a:pt x="69760" y="23790"/>
                      <a:pt x="69655" y="22598"/>
                    </a:cubicBezTo>
                    <a:cubicBezTo>
                      <a:pt x="69550" y="21405"/>
                      <a:pt x="69362" y="19815"/>
                      <a:pt x="69237" y="18245"/>
                    </a:cubicBezTo>
                    <a:cubicBezTo>
                      <a:pt x="69090" y="16676"/>
                      <a:pt x="69069" y="15086"/>
                      <a:pt x="69090" y="13914"/>
                    </a:cubicBezTo>
                    <a:cubicBezTo>
                      <a:pt x="69090" y="13621"/>
                      <a:pt x="69132" y="13328"/>
                      <a:pt x="69132" y="13098"/>
                    </a:cubicBezTo>
                    <a:cubicBezTo>
                      <a:pt x="69132" y="12868"/>
                      <a:pt x="69153" y="12659"/>
                      <a:pt x="69174" y="12470"/>
                    </a:cubicBezTo>
                    <a:cubicBezTo>
                      <a:pt x="69195" y="12136"/>
                      <a:pt x="69237" y="11927"/>
                      <a:pt x="69237" y="11926"/>
                    </a:cubicBezTo>
                    <a:lnTo>
                      <a:pt x="69237" y="11926"/>
                    </a:lnTo>
                    <a:cubicBezTo>
                      <a:pt x="69237" y="11927"/>
                      <a:pt x="69195" y="12094"/>
                      <a:pt x="69132" y="12470"/>
                    </a:cubicBezTo>
                    <a:cubicBezTo>
                      <a:pt x="69090" y="12659"/>
                      <a:pt x="69069" y="12868"/>
                      <a:pt x="69027" y="13098"/>
                    </a:cubicBezTo>
                    <a:cubicBezTo>
                      <a:pt x="68986" y="13328"/>
                      <a:pt x="68944" y="13621"/>
                      <a:pt x="68923" y="13914"/>
                    </a:cubicBezTo>
                    <a:cubicBezTo>
                      <a:pt x="68755" y="15086"/>
                      <a:pt x="68672" y="16676"/>
                      <a:pt x="68651" y="18266"/>
                    </a:cubicBezTo>
                    <a:cubicBezTo>
                      <a:pt x="68630" y="19877"/>
                      <a:pt x="68672" y="21468"/>
                      <a:pt x="68672" y="22639"/>
                    </a:cubicBezTo>
                    <a:lnTo>
                      <a:pt x="68672" y="24627"/>
                    </a:lnTo>
                    <a:lnTo>
                      <a:pt x="68672" y="25171"/>
                    </a:lnTo>
                    <a:cubicBezTo>
                      <a:pt x="68672" y="25380"/>
                      <a:pt x="68672" y="25673"/>
                      <a:pt x="68651" y="25987"/>
                    </a:cubicBezTo>
                    <a:cubicBezTo>
                      <a:pt x="68525" y="25569"/>
                      <a:pt x="68400" y="25171"/>
                      <a:pt x="68316" y="24836"/>
                    </a:cubicBezTo>
                    <a:cubicBezTo>
                      <a:pt x="68128" y="24230"/>
                      <a:pt x="68002" y="23706"/>
                      <a:pt x="67918" y="23372"/>
                    </a:cubicBezTo>
                    <a:cubicBezTo>
                      <a:pt x="67814" y="23016"/>
                      <a:pt x="67793" y="22807"/>
                      <a:pt x="67793" y="22807"/>
                    </a:cubicBezTo>
                    <a:cubicBezTo>
                      <a:pt x="67793" y="22807"/>
                      <a:pt x="67730" y="22598"/>
                      <a:pt x="67667" y="22221"/>
                    </a:cubicBezTo>
                    <a:cubicBezTo>
                      <a:pt x="67584" y="21865"/>
                      <a:pt x="67479" y="21342"/>
                      <a:pt x="67353" y="20735"/>
                    </a:cubicBezTo>
                    <a:cubicBezTo>
                      <a:pt x="67144" y="19480"/>
                      <a:pt x="66893" y="17806"/>
                      <a:pt x="66851" y="16111"/>
                    </a:cubicBezTo>
                    <a:cubicBezTo>
                      <a:pt x="66789" y="14395"/>
                      <a:pt x="66956" y="12701"/>
                      <a:pt x="67165" y="11445"/>
                    </a:cubicBezTo>
                    <a:cubicBezTo>
                      <a:pt x="67207" y="11131"/>
                      <a:pt x="67270" y="10838"/>
                      <a:pt x="67312" y="10587"/>
                    </a:cubicBezTo>
                    <a:cubicBezTo>
                      <a:pt x="67374" y="10315"/>
                      <a:pt x="67416" y="10106"/>
                      <a:pt x="67479" y="9939"/>
                    </a:cubicBezTo>
                    <a:cubicBezTo>
                      <a:pt x="67562" y="9564"/>
                      <a:pt x="67604" y="9355"/>
                      <a:pt x="67605" y="9353"/>
                    </a:cubicBezTo>
                    <a:lnTo>
                      <a:pt x="67605" y="9353"/>
                    </a:lnTo>
                    <a:cubicBezTo>
                      <a:pt x="67604" y="9355"/>
                      <a:pt x="67562" y="9564"/>
                      <a:pt x="67416" y="9897"/>
                    </a:cubicBezTo>
                    <a:cubicBezTo>
                      <a:pt x="67374" y="10085"/>
                      <a:pt x="67291" y="10294"/>
                      <a:pt x="67207" y="10566"/>
                    </a:cubicBezTo>
                    <a:cubicBezTo>
                      <a:pt x="67144" y="10797"/>
                      <a:pt x="67081" y="11110"/>
                      <a:pt x="66977" y="11403"/>
                    </a:cubicBezTo>
                    <a:cubicBezTo>
                      <a:pt x="66663" y="12659"/>
                      <a:pt x="66349" y="14354"/>
                      <a:pt x="66265" y="16069"/>
                    </a:cubicBezTo>
                    <a:cubicBezTo>
                      <a:pt x="66224" y="17011"/>
                      <a:pt x="66224" y="17952"/>
                      <a:pt x="66245" y="18831"/>
                    </a:cubicBezTo>
                    <a:cubicBezTo>
                      <a:pt x="66161" y="18476"/>
                      <a:pt x="66035" y="18057"/>
                      <a:pt x="65931" y="17618"/>
                    </a:cubicBezTo>
                    <a:cubicBezTo>
                      <a:pt x="65617" y="16362"/>
                      <a:pt x="65219" y="14751"/>
                      <a:pt x="64989" y="13077"/>
                    </a:cubicBezTo>
                    <a:cubicBezTo>
                      <a:pt x="65303" y="11885"/>
                      <a:pt x="65617" y="10797"/>
                      <a:pt x="65910" y="9939"/>
                    </a:cubicBezTo>
                    <a:cubicBezTo>
                      <a:pt x="66098" y="9311"/>
                      <a:pt x="66307" y="8788"/>
                      <a:pt x="66433" y="8411"/>
                    </a:cubicBezTo>
                    <a:cubicBezTo>
                      <a:pt x="66557" y="8058"/>
                      <a:pt x="66641" y="7850"/>
                      <a:pt x="66642" y="7846"/>
                    </a:cubicBezTo>
                    <a:lnTo>
                      <a:pt x="66642" y="7846"/>
                    </a:lnTo>
                    <a:cubicBezTo>
                      <a:pt x="66641" y="7850"/>
                      <a:pt x="66557" y="8058"/>
                      <a:pt x="66412" y="8390"/>
                    </a:cubicBezTo>
                    <a:cubicBezTo>
                      <a:pt x="66245" y="8746"/>
                      <a:pt x="66014" y="9248"/>
                      <a:pt x="65784" y="9855"/>
                    </a:cubicBezTo>
                    <a:cubicBezTo>
                      <a:pt x="65512" y="10504"/>
                      <a:pt x="65198" y="11257"/>
                      <a:pt x="64905" y="12094"/>
                    </a:cubicBezTo>
                    <a:cubicBezTo>
                      <a:pt x="64801" y="11110"/>
                      <a:pt x="64759" y="10106"/>
                      <a:pt x="64780" y="9165"/>
                    </a:cubicBezTo>
                    <a:cubicBezTo>
                      <a:pt x="64801" y="8223"/>
                      <a:pt x="64905" y="7344"/>
                      <a:pt x="65052" y="6591"/>
                    </a:cubicBezTo>
                    <a:cubicBezTo>
                      <a:pt x="65177" y="5817"/>
                      <a:pt x="65366" y="5231"/>
                      <a:pt x="65491" y="4771"/>
                    </a:cubicBezTo>
                    <a:cubicBezTo>
                      <a:pt x="65638" y="4352"/>
                      <a:pt x="65721" y="4122"/>
                      <a:pt x="65721" y="4122"/>
                    </a:cubicBezTo>
                    <a:lnTo>
                      <a:pt x="65721" y="4122"/>
                    </a:lnTo>
                    <a:cubicBezTo>
                      <a:pt x="65721" y="4122"/>
                      <a:pt x="65617" y="4352"/>
                      <a:pt x="65470" y="4771"/>
                    </a:cubicBezTo>
                    <a:cubicBezTo>
                      <a:pt x="65303" y="5189"/>
                      <a:pt x="65073" y="5796"/>
                      <a:pt x="64905" y="6549"/>
                    </a:cubicBezTo>
                    <a:cubicBezTo>
                      <a:pt x="64738" y="7323"/>
                      <a:pt x="64571" y="8202"/>
                      <a:pt x="64466" y="9144"/>
                    </a:cubicBezTo>
                    <a:cubicBezTo>
                      <a:pt x="64361" y="10106"/>
                      <a:pt x="64340" y="11131"/>
                      <a:pt x="64382" y="12178"/>
                    </a:cubicBezTo>
                    <a:lnTo>
                      <a:pt x="64466" y="13433"/>
                    </a:lnTo>
                    <a:cubicBezTo>
                      <a:pt x="64361" y="13747"/>
                      <a:pt x="64257" y="14082"/>
                      <a:pt x="64152" y="14395"/>
                    </a:cubicBezTo>
                    <a:cubicBezTo>
                      <a:pt x="63901" y="15274"/>
                      <a:pt x="63629" y="16153"/>
                      <a:pt x="63399" y="16990"/>
                    </a:cubicBezTo>
                    <a:cubicBezTo>
                      <a:pt x="63022" y="15944"/>
                      <a:pt x="62667" y="14772"/>
                      <a:pt x="62395" y="13538"/>
                    </a:cubicBezTo>
                    <a:cubicBezTo>
                      <a:pt x="61976" y="11738"/>
                      <a:pt x="61746" y="9897"/>
                      <a:pt x="61662" y="8495"/>
                    </a:cubicBezTo>
                    <a:cubicBezTo>
                      <a:pt x="61620" y="7784"/>
                      <a:pt x="61620" y="7219"/>
                      <a:pt x="61599" y="6821"/>
                    </a:cubicBezTo>
                    <a:lnTo>
                      <a:pt x="61599" y="6172"/>
                    </a:lnTo>
                    <a:cubicBezTo>
                      <a:pt x="61599" y="6172"/>
                      <a:pt x="61558" y="6403"/>
                      <a:pt x="61537" y="6800"/>
                    </a:cubicBezTo>
                    <a:cubicBezTo>
                      <a:pt x="61516" y="7219"/>
                      <a:pt x="61495" y="7784"/>
                      <a:pt x="61495" y="8495"/>
                    </a:cubicBezTo>
                    <a:cubicBezTo>
                      <a:pt x="61453" y="9897"/>
                      <a:pt x="61558" y="11759"/>
                      <a:pt x="61851" y="13621"/>
                    </a:cubicBezTo>
                    <a:cubicBezTo>
                      <a:pt x="62123" y="15421"/>
                      <a:pt x="62583" y="17199"/>
                      <a:pt x="63001" y="18538"/>
                    </a:cubicBezTo>
                    <a:cubicBezTo>
                      <a:pt x="62960" y="18748"/>
                      <a:pt x="62897" y="18936"/>
                      <a:pt x="62876" y="19103"/>
                    </a:cubicBezTo>
                    <a:cubicBezTo>
                      <a:pt x="62708" y="19773"/>
                      <a:pt x="62604" y="20317"/>
                      <a:pt x="62541" y="20673"/>
                    </a:cubicBezTo>
                    <a:cubicBezTo>
                      <a:pt x="62457" y="21070"/>
                      <a:pt x="62395" y="21279"/>
                      <a:pt x="62395" y="21279"/>
                    </a:cubicBezTo>
                    <a:cubicBezTo>
                      <a:pt x="62395" y="21279"/>
                      <a:pt x="62374" y="21489"/>
                      <a:pt x="62290" y="21886"/>
                    </a:cubicBezTo>
                    <a:cubicBezTo>
                      <a:pt x="62248" y="22284"/>
                      <a:pt x="62123" y="22828"/>
                      <a:pt x="62039" y="23476"/>
                    </a:cubicBezTo>
                    <a:cubicBezTo>
                      <a:pt x="61913" y="24292"/>
                      <a:pt x="61767" y="25276"/>
                      <a:pt x="61662" y="26364"/>
                    </a:cubicBezTo>
                    <a:cubicBezTo>
                      <a:pt x="61641" y="26217"/>
                      <a:pt x="61620" y="26113"/>
                      <a:pt x="61599" y="25987"/>
                    </a:cubicBezTo>
                    <a:cubicBezTo>
                      <a:pt x="61348" y="24836"/>
                      <a:pt x="61202" y="24062"/>
                      <a:pt x="61202" y="24062"/>
                    </a:cubicBezTo>
                    <a:cubicBezTo>
                      <a:pt x="61202" y="24062"/>
                      <a:pt x="61035" y="23267"/>
                      <a:pt x="60825" y="22116"/>
                    </a:cubicBezTo>
                    <a:cubicBezTo>
                      <a:pt x="60658" y="20965"/>
                      <a:pt x="60407" y="19396"/>
                      <a:pt x="60281" y="17827"/>
                    </a:cubicBezTo>
                    <a:cubicBezTo>
                      <a:pt x="60156" y="16258"/>
                      <a:pt x="60156" y="14688"/>
                      <a:pt x="60239" y="13517"/>
                    </a:cubicBezTo>
                    <a:cubicBezTo>
                      <a:pt x="60260" y="13224"/>
                      <a:pt x="60281" y="12931"/>
                      <a:pt x="60281" y="12701"/>
                    </a:cubicBezTo>
                    <a:cubicBezTo>
                      <a:pt x="60302" y="12470"/>
                      <a:pt x="60344" y="12261"/>
                      <a:pt x="60365" y="12073"/>
                    </a:cubicBezTo>
                    <a:cubicBezTo>
                      <a:pt x="60407" y="11738"/>
                      <a:pt x="60449" y="11529"/>
                      <a:pt x="60449" y="11529"/>
                    </a:cubicBezTo>
                    <a:lnTo>
                      <a:pt x="60449" y="11529"/>
                    </a:lnTo>
                    <a:cubicBezTo>
                      <a:pt x="60449" y="11529"/>
                      <a:pt x="60386" y="11717"/>
                      <a:pt x="60344" y="12052"/>
                    </a:cubicBezTo>
                    <a:cubicBezTo>
                      <a:pt x="60302" y="12198"/>
                      <a:pt x="60260" y="12408"/>
                      <a:pt x="60198" y="12659"/>
                    </a:cubicBezTo>
                    <a:cubicBezTo>
                      <a:pt x="60177" y="12889"/>
                      <a:pt x="60135" y="13140"/>
                      <a:pt x="60072" y="13454"/>
                    </a:cubicBezTo>
                    <a:cubicBezTo>
                      <a:pt x="59884" y="14647"/>
                      <a:pt x="59737" y="16237"/>
                      <a:pt x="59737" y="17827"/>
                    </a:cubicBezTo>
                    <a:cubicBezTo>
                      <a:pt x="59716" y="19417"/>
                      <a:pt x="59821" y="21028"/>
                      <a:pt x="59884" y="22221"/>
                    </a:cubicBezTo>
                    <a:cubicBezTo>
                      <a:pt x="59988" y="23434"/>
                      <a:pt x="60072" y="24209"/>
                      <a:pt x="60072" y="24209"/>
                    </a:cubicBezTo>
                    <a:cubicBezTo>
                      <a:pt x="60072" y="24209"/>
                      <a:pt x="60156" y="25004"/>
                      <a:pt x="60302" y="26196"/>
                    </a:cubicBezTo>
                    <a:cubicBezTo>
                      <a:pt x="60470" y="27368"/>
                      <a:pt x="60658" y="28937"/>
                      <a:pt x="60867" y="30507"/>
                    </a:cubicBezTo>
                    <a:cubicBezTo>
                      <a:pt x="60888" y="30611"/>
                      <a:pt x="60888" y="30716"/>
                      <a:pt x="60888" y="30821"/>
                    </a:cubicBezTo>
                    <a:cubicBezTo>
                      <a:pt x="60888" y="30821"/>
                      <a:pt x="59612" y="27787"/>
                      <a:pt x="59465" y="26782"/>
                    </a:cubicBezTo>
                    <a:cubicBezTo>
                      <a:pt x="59423" y="26259"/>
                      <a:pt x="59340" y="25841"/>
                      <a:pt x="59319" y="25527"/>
                    </a:cubicBezTo>
                    <a:lnTo>
                      <a:pt x="59235" y="25046"/>
                    </a:lnTo>
                    <a:cubicBezTo>
                      <a:pt x="59235" y="25046"/>
                      <a:pt x="59214" y="24857"/>
                      <a:pt x="59151" y="24585"/>
                    </a:cubicBezTo>
                    <a:cubicBezTo>
                      <a:pt x="59110" y="24292"/>
                      <a:pt x="59047" y="23853"/>
                      <a:pt x="58942" y="23351"/>
                    </a:cubicBezTo>
                    <a:cubicBezTo>
                      <a:pt x="58775" y="22326"/>
                      <a:pt x="58482" y="20965"/>
                      <a:pt x="58168" y="19605"/>
                    </a:cubicBezTo>
                    <a:cubicBezTo>
                      <a:pt x="57833" y="18266"/>
                      <a:pt x="57457" y="16948"/>
                      <a:pt x="57164" y="15944"/>
                    </a:cubicBezTo>
                    <a:cubicBezTo>
                      <a:pt x="57038" y="15442"/>
                      <a:pt x="56892" y="15023"/>
                      <a:pt x="56808" y="14751"/>
                    </a:cubicBezTo>
                    <a:cubicBezTo>
                      <a:pt x="56703" y="14458"/>
                      <a:pt x="56641" y="14291"/>
                      <a:pt x="56641" y="14291"/>
                    </a:cubicBezTo>
                    <a:lnTo>
                      <a:pt x="56641" y="14291"/>
                    </a:lnTo>
                    <a:cubicBezTo>
                      <a:pt x="56641" y="14291"/>
                      <a:pt x="56682" y="14458"/>
                      <a:pt x="56745" y="14772"/>
                    </a:cubicBezTo>
                    <a:cubicBezTo>
                      <a:pt x="56808" y="15065"/>
                      <a:pt x="56913" y="15483"/>
                      <a:pt x="57017" y="16007"/>
                    </a:cubicBezTo>
                    <a:cubicBezTo>
                      <a:pt x="57226" y="17011"/>
                      <a:pt x="57436" y="18371"/>
                      <a:pt x="57645" y="19731"/>
                    </a:cubicBezTo>
                    <a:cubicBezTo>
                      <a:pt x="57833" y="21091"/>
                      <a:pt x="57959" y="22451"/>
                      <a:pt x="58042" y="23476"/>
                    </a:cubicBezTo>
                    <a:cubicBezTo>
                      <a:pt x="58084" y="23999"/>
                      <a:pt x="58084" y="24418"/>
                      <a:pt x="58105" y="24711"/>
                    </a:cubicBezTo>
                    <a:cubicBezTo>
                      <a:pt x="58147" y="25004"/>
                      <a:pt x="58147" y="25171"/>
                      <a:pt x="58147" y="25171"/>
                    </a:cubicBezTo>
                    <a:cubicBezTo>
                      <a:pt x="58147" y="25171"/>
                      <a:pt x="58147" y="25359"/>
                      <a:pt x="58168" y="25652"/>
                    </a:cubicBezTo>
                    <a:cubicBezTo>
                      <a:pt x="58168" y="25945"/>
                      <a:pt x="58189" y="26385"/>
                      <a:pt x="58210" y="26887"/>
                    </a:cubicBezTo>
                    <a:cubicBezTo>
                      <a:pt x="58252" y="27828"/>
                      <a:pt x="58252" y="29042"/>
                      <a:pt x="58210" y="30297"/>
                    </a:cubicBezTo>
                    <a:lnTo>
                      <a:pt x="58001" y="30256"/>
                    </a:lnTo>
                    <a:lnTo>
                      <a:pt x="55846" y="20045"/>
                    </a:lnTo>
                    <a:lnTo>
                      <a:pt x="55678" y="25464"/>
                    </a:lnTo>
                    <a:cubicBezTo>
                      <a:pt x="55636" y="25339"/>
                      <a:pt x="55594" y="25213"/>
                      <a:pt x="55573" y="25067"/>
                    </a:cubicBezTo>
                    <a:cubicBezTo>
                      <a:pt x="55490" y="24732"/>
                      <a:pt x="55448" y="24543"/>
                      <a:pt x="55448" y="24543"/>
                    </a:cubicBezTo>
                    <a:cubicBezTo>
                      <a:pt x="55448" y="24543"/>
                      <a:pt x="55448" y="24502"/>
                      <a:pt x="55427" y="24418"/>
                    </a:cubicBezTo>
                    <a:cubicBezTo>
                      <a:pt x="55385" y="24334"/>
                      <a:pt x="55364" y="24209"/>
                      <a:pt x="55343" y="24020"/>
                    </a:cubicBezTo>
                    <a:cubicBezTo>
                      <a:pt x="55322" y="23874"/>
                      <a:pt x="55260" y="23665"/>
                      <a:pt x="55239" y="23434"/>
                    </a:cubicBezTo>
                    <a:cubicBezTo>
                      <a:pt x="55176" y="23183"/>
                      <a:pt x="55155" y="22932"/>
                      <a:pt x="55134" y="22618"/>
                    </a:cubicBezTo>
                    <a:cubicBezTo>
                      <a:pt x="54967" y="21447"/>
                      <a:pt x="54904" y="19836"/>
                      <a:pt x="54967" y="18224"/>
                    </a:cubicBezTo>
                    <a:cubicBezTo>
                      <a:pt x="55050" y="16634"/>
                      <a:pt x="55260" y="15002"/>
                      <a:pt x="55448" y="13810"/>
                    </a:cubicBezTo>
                    <a:cubicBezTo>
                      <a:pt x="55553" y="13203"/>
                      <a:pt x="55636" y="12701"/>
                      <a:pt x="55678" y="12366"/>
                    </a:cubicBezTo>
                    <a:cubicBezTo>
                      <a:pt x="55741" y="12031"/>
                      <a:pt x="55783" y="11822"/>
                      <a:pt x="55783" y="11822"/>
                    </a:cubicBezTo>
                    <a:lnTo>
                      <a:pt x="55783" y="11822"/>
                    </a:lnTo>
                    <a:lnTo>
                      <a:pt x="55636" y="12366"/>
                    </a:lnTo>
                    <a:cubicBezTo>
                      <a:pt x="55532" y="12701"/>
                      <a:pt x="55427" y="13203"/>
                      <a:pt x="55260" y="13768"/>
                    </a:cubicBezTo>
                    <a:cubicBezTo>
                      <a:pt x="54967" y="14960"/>
                      <a:pt x="54632" y="16551"/>
                      <a:pt x="54402" y="18162"/>
                    </a:cubicBezTo>
                    <a:cubicBezTo>
                      <a:pt x="54193" y="19794"/>
                      <a:pt x="54109" y="21447"/>
                      <a:pt x="54172" y="22660"/>
                    </a:cubicBezTo>
                    <a:cubicBezTo>
                      <a:pt x="54193" y="22974"/>
                      <a:pt x="54193" y="23267"/>
                      <a:pt x="54213" y="23497"/>
                    </a:cubicBezTo>
                    <a:cubicBezTo>
                      <a:pt x="54234" y="23769"/>
                      <a:pt x="54276" y="23978"/>
                      <a:pt x="54297" y="24167"/>
                    </a:cubicBezTo>
                    <a:cubicBezTo>
                      <a:pt x="54318" y="24334"/>
                      <a:pt x="54318" y="24481"/>
                      <a:pt x="54339" y="24585"/>
                    </a:cubicBezTo>
                    <a:cubicBezTo>
                      <a:pt x="54381" y="24690"/>
                      <a:pt x="54381" y="24732"/>
                      <a:pt x="54381" y="24732"/>
                    </a:cubicBezTo>
                    <a:cubicBezTo>
                      <a:pt x="54381" y="24732"/>
                      <a:pt x="54402" y="24815"/>
                      <a:pt x="54423" y="25004"/>
                    </a:cubicBezTo>
                    <a:cubicBezTo>
                      <a:pt x="54318" y="24690"/>
                      <a:pt x="54193" y="24376"/>
                      <a:pt x="54088" y="24083"/>
                    </a:cubicBezTo>
                    <a:cubicBezTo>
                      <a:pt x="53607" y="22849"/>
                      <a:pt x="53293" y="22033"/>
                      <a:pt x="53293" y="22033"/>
                    </a:cubicBezTo>
                    <a:cubicBezTo>
                      <a:pt x="53293" y="22033"/>
                      <a:pt x="53021" y="21279"/>
                      <a:pt x="52540" y="20129"/>
                    </a:cubicBezTo>
                    <a:cubicBezTo>
                      <a:pt x="52770" y="19208"/>
                      <a:pt x="53063" y="18036"/>
                      <a:pt x="53272" y="16885"/>
                    </a:cubicBezTo>
                    <a:cubicBezTo>
                      <a:pt x="53502" y="15546"/>
                      <a:pt x="53586" y="14186"/>
                      <a:pt x="53502" y="13182"/>
                    </a:cubicBezTo>
                    <a:cubicBezTo>
                      <a:pt x="53502" y="12910"/>
                      <a:pt x="53460" y="12701"/>
                      <a:pt x="53439" y="12491"/>
                    </a:cubicBezTo>
                    <a:cubicBezTo>
                      <a:pt x="53397" y="12282"/>
                      <a:pt x="53377" y="12094"/>
                      <a:pt x="53356" y="11968"/>
                    </a:cubicBezTo>
                    <a:cubicBezTo>
                      <a:pt x="53293" y="11676"/>
                      <a:pt x="53251" y="11529"/>
                      <a:pt x="53251" y="11529"/>
                    </a:cubicBezTo>
                    <a:lnTo>
                      <a:pt x="53251" y="11529"/>
                    </a:lnTo>
                    <a:cubicBezTo>
                      <a:pt x="53251" y="11529"/>
                      <a:pt x="53272" y="11676"/>
                      <a:pt x="53293" y="11989"/>
                    </a:cubicBezTo>
                    <a:cubicBezTo>
                      <a:pt x="53335" y="12157"/>
                      <a:pt x="53335" y="12303"/>
                      <a:pt x="53335" y="12512"/>
                    </a:cubicBezTo>
                    <a:cubicBezTo>
                      <a:pt x="53335" y="12722"/>
                      <a:pt x="53356" y="12973"/>
                      <a:pt x="53335" y="13203"/>
                    </a:cubicBezTo>
                    <a:cubicBezTo>
                      <a:pt x="53293" y="14186"/>
                      <a:pt x="53084" y="15504"/>
                      <a:pt x="52728" y="16781"/>
                    </a:cubicBezTo>
                    <a:cubicBezTo>
                      <a:pt x="52519" y="17513"/>
                      <a:pt x="52288" y="18224"/>
                      <a:pt x="52037" y="18873"/>
                    </a:cubicBezTo>
                    <a:cubicBezTo>
                      <a:pt x="51996" y="18748"/>
                      <a:pt x="51933" y="18580"/>
                      <a:pt x="51891" y="18455"/>
                    </a:cubicBezTo>
                    <a:cubicBezTo>
                      <a:pt x="51807" y="17492"/>
                      <a:pt x="51765" y="16383"/>
                      <a:pt x="51765" y="15295"/>
                    </a:cubicBezTo>
                    <a:cubicBezTo>
                      <a:pt x="51765" y="13621"/>
                      <a:pt x="51870" y="11926"/>
                      <a:pt x="51975" y="10671"/>
                    </a:cubicBezTo>
                    <a:cubicBezTo>
                      <a:pt x="52079" y="9416"/>
                      <a:pt x="52121" y="8537"/>
                      <a:pt x="52121" y="8537"/>
                    </a:cubicBezTo>
                    <a:lnTo>
                      <a:pt x="52121" y="8537"/>
                    </a:lnTo>
                    <a:cubicBezTo>
                      <a:pt x="52121" y="8537"/>
                      <a:pt x="51996" y="9374"/>
                      <a:pt x="51786" y="10629"/>
                    </a:cubicBezTo>
                    <a:cubicBezTo>
                      <a:pt x="51598" y="11885"/>
                      <a:pt x="51347" y="13559"/>
                      <a:pt x="51200" y="15274"/>
                    </a:cubicBezTo>
                    <a:cubicBezTo>
                      <a:pt x="51180" y="15609"/>
                      <a:pt x="51159" y="15965"/>
                      <a:pt x="51138" y="16320"/>
                    </a:cubicBezTo>
                    <a:lnTo>
                      <a:pt x="50887" y="15609"/>
                    </a:lnTo>
                    <a:cubicBezTo>
                      <a:pt x="50656" y="14793"/>
                      <a:pt x="50405" y="13956"/>
                      <a:pt x="50217" y="13182"/>
                    </a:cubicBezTo>
                    <a:cubicBezTo>
                      <a:pt x="50133" y="12784"/>
                      <a:pt x="50008" y="12408"/>
                      <a:pt x="49945" y="12052"/>
                    </a:cubicBezTo>
                    <a:cubicBezTo>
                      <a:pt x="49903" y="11675"/>
                      <a:pt x="49820" y="11341"/>
                      <a:pt x="49778" y="11027"/>
                    </a:cubicBezTo>
                    <a:lnTo>
                      <a:pt x="49694" y="10566"/>
                    </a:lnTo>
                    <a:cubicBezTo>
                      <a:pt x="49673" y="10399"/>
                      <a:pt x="49673" y="10274"/>
                      <a:pt x="49631" y="10148"/>
                    </a:cubicBezTo>
                    <a:cubicBezTo>
                      <a:pt x="49610" y="9876"/>
                      <a:pt x="49589" y="9646"/>
                      <a:pt x="49589" y="9457"/>
                    </a:cubicBezTo>
                    <a:cubicBezTo>
                      <a:pt x="49568" y="9102"/>
                      <a:pt x="49527" y="8851"/>
                      <a:pt x="49527" y="8851"/>
                    </a:cubicBezTo>
                    <a:lnTo>
                      <a:pt x="49527" y="9457"/>
                    </a:lnTo>
                    <a:lnTo>
                      <a:pt x="49527" y="10148"/>
                    </a:lnTo>
                    <a:lnTo>
                      <a:pt x="49527" y="10566"/>
                    </a:lnTo>
                    <a:cubicBezTo>
                      <a:pt x="49527" y="10713"/>
                      <a:pt x="49568" y="10880"/>
                      <a:pt x="49589" y="11027"/>
                    </a:cubicBezTo>
                    <a:cubicBezTo>
                      <a:pt x="49610" y="11341"/>
                      <a:pt x="49631" y="11717"/>
                      <a:pt x="49694" y="12073"/>
                    </a:cubicBezTo>
                    <a:cubicBezTo>
                      <a:pt x="49715" y="12450"/>
                      <a:pt x="49799" y="12826"/>
                      <a:pt x="49840" y="13224"/>
                    </a:cubicBezTo>
                    <a:cubicBezTo>
                      <a:pt x="49945" y="14040"/>
                      <a:pt x="50154" y="14877"/>
                      <a:pt x="50343" y="15735"/>
                    </a:cubicBezTo>
                    <a:cubicBezTo>
                      <a:pt x="50573" y="16676"/>
                      <a:pt x="50824" y="17618"/>
                      <a:pt x="51054" y="18455"/>
                    </a:cubicBezTo>
                    <a:cubicBezTo>
                      <a:pt x="51054" y="18978"/>
                      <a:pt x="51075" y="19501"/>
                      <a:pt x="51096" y="19940"/>
                    </a:cubicBezTo>
                    <a:cubicBezTo>
                      <a:pt x="51138" y="20401"/>
                      <a:pt x="51180" y="20819"/>
                      <a:pt x="51200" y="21133"/>
                    </a:cubicBezTo>
                    <a:cubicBezTo>
                      <a:pt x="51054" y="21551"/>
                      <a:pt x="50970" y="21802"/>
                      <a:pt x="50970" y="21802"/>
                    </a:cubicBezTo>
                    <a:cubicBezTo>
                      <a:pt x="50970" y="21802"/>
                      <a:pt x="50740" y="22430"/>
                      <a:pt x="50447" y="23434"/>
                    </a:cubicBezTo>
                    <a:cubicBezTo>
                      <a:pt x="50322" y="23874"/>
                      <a:pt x="50196" y="24397"/>
                      <a:pt x="50050" y="24962"/>
                    </a:cubicBezTo>
                    <a:lnTo>
                      <a:pt x="50050" y="24397"/>
                    </a:lnTo>
                    <a:lnTo>
                      <a:pt x="50050" y="23978"/>
                    </a:lnTo>
                    <a:cubicBezTo>
                      <a:pt x="50050" y="23978"/>
                      <a:pt x="50050" y="23351"/>
                      <a:pt x="50029" y="22430"/>
                    </a:cubicBezTo>
                    <a:cubicBezTo>
                      <a:pt x="50008" y="21489"/>
                      <a:pt x="50008" y="20254"/>
                      <a:pt x="49924" y="18999"/>
                    </a:cubicBezTo>
                    <a:cubicBezTo>
                      <a:pt x="49840" y="17743"/>
                      <a:pt x="49673" y="16530"/>
                      <a:pt x="49485" y="15609"/>
                    </a:cubicBezTo>
                    <a:cubicBezTo>
                      <a:pt x="49422" y="15379"/>
                      <a:pt x="49401" y="15170"/>
                      <a:pt x="49359" y="14981"/>
                    </a:cubicBezTo>
                    <a:cubicBezTo>
                      <a:pt x="49296" y="14793"/>
                      <a:pt x="49255" y="14647"/>
                      <a:pt x="49213" y="14500"/>
                    </a:cubicBezTo>
                    <a:cubicBezTo>
                      <a:pt x="49150" y="14251"/>
                      <a:pt x="49109" y="14084"/>
                      <a:pt x="49108" y="14082"/>
                    </a:cubicBezTo>
                    <a:lnTo>
                      <a:pt x="49108" y="14082"/>
                    </a:lnTo>
                    <a:cubicBezTo>
                      <a:pt x="49109" y="14084"/>
                      <a:pt x="49150" y="14251"/>
                      <a:pt x="49192" y="14500"/>
                    </a:cubicBezTo>
                    <a:cubicBezTo>
                      <a:pt x="49213" y="14647"/>
                      <a:pt x="49255" y="14793"/>
                      <a:pt x="49275" y="14981"/>
                    </a:cubicBezTo>
                    <a:cubicBezTo>
                      <a:pt x="49296" y="15170"/>
                      <a:pt x="49317" y="15379"/>
                      <a:pt x="49359" y="15609"/>
                    </a:cubicBezTo>
                    <a:cubicBezTo>
                      <a:pt x="49464" y="16530"/>
                      <a:pt x="49485" y="17743"/>
                      <a:pt x="49401" y="18978"/>
                    </a:cubicBezTo>
                    <a:cubicBezTo>
                      <a:pt x="49359" y="20212"/>
                      <a:pt x="49213" y="21447"/>
                      <a:pt x="49150" y="22346"/>
                    </a:cubicBezTo>
                    <a:cubicBezTo>
                      <a:pt x="49045" y="23267"/>
                      <a:pt x="48355" y="28289"/>
                      <a:pt x="48355" y="28289"/>
                    </a:cubicBezTo>
                    <a:cubicBezTo>
                      <a:pt x="48271" y="27745"/>
                      <a:pt x="48208" y="27159"/>
                      <a:pt x="48146" y="26615"/>
                    </a:cubicBezTo>
                    <a:cubicBezTo>
                      <a:pt x="47936" y="25004"/>
                      <a:pt x="47790" y="23372"/>
                      <a:pt x="47685" y="22137"/>
                    </a:cubicBezTo>
                    <a:cubicBezTo>
                      <a:pt x="47623" y="21551"/>
                      <a:pt x="47602" y="21028"/>
                      <a:pt x="47581" y="20652"/>
                    </a:cubicBezTo>
                    <a:cubicBezTo>
                      <a:pt x="47539" y="20296"/>
                      <a:pt x="47539" y="20108"/>
                      <a:pt x="47539" y="20108"/>
                    </a:cubicBezTo>
                    <a:cubicBezTo>
                      <a:pt x="47539" y="20108"/>
                      <a:pt x="47539" y="19898"/>
                      <a:pt x="47518" y="19564"/>
                    </a:cubicBezTo>
                    <a:cubicBezTo>
                      <a:pt x="47518" y="19187"/>
                      <a:pt x="47476" y="18685"/>
                      <a:pt x="47476" y="18057"/>
                    </a:cubicBezTo>
                    <a:cubicBezTo>
                      <a:pt x="47434" y="16844"/>
                      <a:pt x="47434" y="15191"/>
                      <a:pt x="47518" y="13559"/>
                    </a:cubicBezTo>
                    <a:cubicBezTo>
                      <a:pt x="47623" y="11926"/>
                      <a:pt x="47811" y="10294"/>
                      <a:pt x="48020" y="9060"/>
                    </a:cubicBezTo>
                    <a:cubicBezTo>
                      <a:pt x="48062" y="8746"/>
                      <a:pt x="48125" y="8495"/>
                      <a:pt x="48167" y="8223"/>
                    </a:cubicBezTo>
                    <a:cubicBezTo>
                      <a:pt x="48229" y="7993"/>
                      <a:pt x="48250" y="7763"/>
                      <a:pt x="48313" y="7595"/>
                    </a:cubicBezTo>
                    <a:cubicBezTo>
                      <a:pt x="48376" y="7240"/>
                      <a:pt x="48418" y="7051"/>
                      <a:pt x="48418" y="7051"/>
                    </a:cubicBezTo>
                    <a:lnTo>
                      <a:pt x="48418" y="7051"/>
                    </a:lnTo>
                    <a:cubicBezTo>
                      <a:pt x="48418" y="7051"/>
                      <a:pt x="48355" y="7261"/>
                      <a:pt x="48250" y="7595"/>
                    </a:cubicBezTo>
                    <a:cubicBezTo>
                      <a:pt x="48208" y="7784"/>
                      <a:pt x="48146" y="7993"/>
                      <a:pt x="48062" y="8223"/>
                    </a:cubicBezTo>
                    <a:cubicBezTo>
                      <a:pt x="47999" y="8474"/>
                      <a:pt x="47915" y="8746"/>
                      <a:pt x="47853" y="9039"/>
                    </a:cubicBezTo>
                    <a:cubicBezTo>
                      <a:pt x="47539" y="10253"/>
                      <a:pt x="47225" y="11864"/>
                      <a:pt x="46995" y="13517"/>
                    </a:cubicBezTo>
                    <a:cubicBezTo>
                      <a:pt x="46765" y="15170"/>
                      <a:pt x="46639" y="16802"/>
                      <a:pt x="46555" y="18057"/>
                    </a:cubicBezTo>
                    <a:cubicBezTo>
                      <a:pt x="46493" y="18685"/>
                      <a:pt x="46493" y="19208"/>
                      <a:pt x="46472" y="19564"/>
                    </a:cubicBezTo>
                    <a:cubicBezTo>
                      <a:pt x="46451" y="19919"/>
                      <a:pt x="46451" y="20129"/>
                      <a:pt x="46451" y="20129"/>
                    </a:cubicBezTo>
                    <a:lnTo>
                      <a:pt x="46451" y="20714"/>
                    </a:lnTo>
                    <a:cubicBezTo>
                      <a:pt x="46451" y="21070"/>
                      <a:pt x="46430" y="21593"/>
                      <a:pt x="46430" y="22221"/>
                    </a:cubicBezTo>
                    <a:cubicBezTo>
                      <a:pt x="46430" y="23476"/>
                      <a:pt x="46451" y="25129"/>
                      <a:pt x="46493" y="26782"/>
                    </a:cubicBezTo>
                    <a:cubicBezTo>
                      <a:pt x="46534" y="27159"/>
                      <a:pt x="46534" y="27577"/>
                      <a:pt x="46555" y="27975"/>
                    </a:cubicBezTo>
                    <a:cubicBezTo>
                      <a:pt x="46555" y="27975"/>
                      <a:pt x="46011" y="25004"/>
                      <a:pt x="46032" y="23978"/>
                    </a:cubicBezTo>
                    <a:cubicBezTo>
                      <a:pt x="46053" y="22953"/>
                      <a:pt x="46032" y="22284"/>
                      <a:pt x="46032" y="22284"/>
                    </a:cubicBezTo>
                    <a:cubicBezTo>
                      <a:pt x="46032" y="22284"/>
                      <a:pt x="46032" y="22116"/>
                      <a:pt x="46011" y="21802"/>
                    </a:cubicBezTo>
                    <a:cubicBezTo>
                      <a:pt x="46011" y="21509"/>
                      <a:pt x="45970" y="21070"/>
                      <a:pt x="45949" y="20568"/>
                    </a:cubicBezTo>
                    <a:cubicBezTo>
                      <a:pt x="45907" y="19689"/>
                      <a:pt x="45760" y="18517"/>
                      <a:pt x="45593" y="17367"/>
                    </a:cubicBezTo>
                    <a:cubicBezTo>
                      <a:pt x="45656" y="16948"/>
                      <a:pt x="45760" y="16320"/>
                      <a:pt x="45907" y="15588"/>
                    </a:cubicBezTo>
                    <a:cubicBezTo>
                      <a:pt x="46137" y="14123"/>
                      <a:pt x="46451" y="12136"/>
                      <a:pt x="46576" y="10148"/>
                    </a:cubicBezTo>
                    <a:cubicBezTo>
                      <a:pt x="46702" y="8160"/>
                      <a:pt x="46576" y="6131"/>
                      <a:pt x="46283" y="4666"/>
                    </a:cubicBezTo>
                    <a:cubicBezTo>
                      <a:pt x="46137" y="3934"/>
                      <a:pt x="45970" y="3348"/>
                      <a:pt x="45823" y="2929"/>
                    </a:cubicBezTo>
                    <a:cubicBezTo>
                      <a:pt x="45698" y="2511"/>
                      <a:pt x="45614" y="2260"/>
                      <a:pt x="45614" y="2260"/>
                    </a:cubicBezTo>
                    <a:lnTo>
                      <a:pt x="45614" y="2260"/>
                    </a:lnTo>
                    <a:cubicBezTo>
                      <a:pt x="45614" y="2260"/>
                      <a:pt x="45656" y="2511"/>
                      <a:pt x="45760" y="2929"/>
                    </a:cubicBezTo>
                    <a:cubicBezTo>
                      <a:pt x="45907" y="3348"/>
                      <a:pt x="46011" y="3934"/>
                      <a:pt x="46116" y="4666"/>
                    </a:cubicBezTo>
                    <a:cubicBezTo>
                      <a:pt x="46325" y="6131"/>
                      <a:pt x="46283" y="8118"/>
                      <a:pt x="46032" y="10064"/>
                    </a:cubicBezTo>
                    <a:cubicBezTo>
                      <a:pt x="45823" y="11780"/>
                      <a:pt x="45426" y="13454"/>
                      <a:pt x="45112" y="14814"/>
                    </a:cubicBezTo>
                    <a:cubicBezTo>
                      <a:pt x="44986" y="14249"/>
                      <a:pt x="44861" y="13726"/>
                      <a:pt x="44714" y="13245"/>
                    </a:cubicBezTo>
                    <a:cubicBezTo>
                      <a:pt x="44589" y="12763"/>
                      <a:pt x="44463" y="12366"/>
                      <a:pt x="44379" y="12094"/>
                    </a:cubicBezTo>
                    <a:cubicBezTo>
                      <a:pt x="44296" y="11822"/>
                      <a:pt x="44254" y="11655"/>
                      <a:pt x="44254" y="11654"/>
                    </a:cubicBezTo>
                    <a:lnTo>
                      <a:pt x="44254" y="11654"/>
                    </a:lnTo>
                    <a:cubicBezTo>
                      <a:pt x="44254" y="11655"/>
                      <a:pt x="44275" y="11822"/>
                      <a:pt x="44358" y="12094"/>
                    </a:cubicBezTo>
                    <a:cubicBezTo>
                      <a:pt x="44400" y="12387"/>
                      <a:pt x="44484" y="12805"/>
                      <a:pt x="44589" y="13287"/>
                    </a:cubicBezTo>
                    <a:cubicBezTo>
                      <a:pt x="44714" y="13977"/>
                      <a:pt x="44819" y="14856"/>
                      <a:pt x="44923" y="15797"/>
                    </a:cubicBezTo>
                    <a:cubicBezTo>
                      <a:pt x="44651" y="16990"/>
                      <a:pt x="44463" y="17743"/>
                      <a:pt x="44463" y="17743"/>
                    </a:cubicBezTo>
                    <a:cubicBezTo>
                      <a:pt x="44463" y="17743"/>
                      <a:pt x="44233" y="18727"/>
                      <a:pt x="43877" y="20191"/>
                    </a:cubicBezTo>
                    <a:cubicBezTo>
                      <a:pt x="43710" y="20945"/>
                      <a:pt x="43542" y="21865"/>
                      <a:pt x="43354" y="22849"/>
                    </a:cubicBezTo>
                    <a:cubicBezTo>
                      <a:pt x="43438" y="21614"/>
                      <a:pt x="43542" y="20463"/>
                      <a:pt x="43605" y="19522"/>
                    </a:cubicBezTo>
                    <a:cubicBezTo>
                      <a:pt x="43647" y="18727"/>
                      <a:pt x="43668" y="18057"/>
                      <a:pt x="43710" y="17597"/>
                    </a:cubicBezTo>
                    <a:cubicBezTo>
                      <a:pt x="43731" y="17116"/>
                      <a:pt x="43731" y="16864"/>
                      <a:pt x="43731" y="16864"/>
                    </a:cubicBezTo>
                    <a:lnTo>
                      <a:pt x="43731" y="16132"/>
                    </a:lnTo>
                    <a:lnTo>
                      <a:pt x="43731" y="15295"/>
                    </a:lnTo>
                    <a:cubicBezTo>
                      <a:pt x="43731" y="14960"/>
                      <a:pt x="43731" y="14584"/>
                      <a:pt x="43710" y="14186"/>
                    </a:cubicBezTo>
                    <a:cubicBezTo>
                      <a:pt x="43668" y="13391"/>
                      <a:pt x="43605" y="12450"/>
                      <a:pt x="43521" y="11445"/>
                    </a:cubicBezTo>
                    <a:cubicBezTo>
                      <a:pt x="43417" y="10462"/>
                      <a:pt x="43291" y="9374"/>
                      <a:pt x="43124" y="8328"/>
                    </a:cubicBezTo>
                    <a:cubicBezTo>
                      <a:pt x="42810" y="6214"/>
                      <a:pt x="42392" y="4143"/>
                      <a:pt x="42057" y="2574"/>
                    </a:cubicBezTo>
                    <a:cubicBezTo>
                      <a:pt x="41722" y="1005"/>
                      <a:pt x="41471" y="0"/>
                      <a:pt x="414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9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25" y="-13576"/>
            <a:ext cx="9192250" cy="51706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9"/>
          <p:cNvSpPr txBox="1"/>
          <p:nvPr>
            <p:ph type="title"/>
          </p:nvPr>
        </p:nvSpPr>
        <p:spPr>
          <a:xfrm>
            <a:off x="2270100" y="955017"/>
            <a:ext cx="46038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000">
                <a:solidFill>
                  <a:schemeClr val="dk2"/>
                </a:solidFill>
                <a:highlight>
                  <a:schemeClr val="l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4" name="Google Shape;104;p9"/>
          <p:cNvSpPr txBox="1"/>
          <p:nvPr>
            <p:ph idx="1" type="subTitle"/>
          </p:nvPr>
        </p:nvSpPr>
        <p:spPr>
          <a:xfrm>
            <a:off x="2166300" y="2249975"/>
            <a:ext cx="4811400" cy="11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lt1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105" name="Google Shape;105;p9"/>
          <p:cNvGrpSpPr/>
          <p:nvPr/>
        </p:nvGrpSpPr>
        <p:grpSpPr>
          <a:xfrm>
            <a:off x="-122562" y="4121538"/>
            <a:ext cx="2055998" cy="1031488"/>
            <a:chOff x="-143275" y="4095565"/>
            <a:chExt cx="2055998" cy="1031488"/>
          </a:xfrm>
        </p:grpSpPr>
        <p:sp>
          <p:nvSpPr>
            <p:cNvPr id="106" name="Google Shape;106;p9"/>
            <p:cNvSpPr/>
            <p:nvPr/>
          </p:nvSpPr>
          <p:spPr>
            <a:xfrm>
              <a:off x="-24713" y="4917052"/>
              <a:ext cx="1842300" cy="21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-143275" y="4095565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" name="Google Shape;108;p9"/>
          <p:cNvSpPr/>
          <p:nvPr/>
        </p:nvSpPr>
        <p:spPr>
          <a:xfrm>
            <a:off x="1653025" y="4250250"/>
            <a:ext cx="680622" cy="902751"/>
          </a:xfrm>
          <a:custGeom>
            <a:rect b="b" l="l" r="r" t="t"/>
            <a:pathLst>
              <a:path extrusionOk="0" h="25590" w="19292">
                <a:moveTo>
                  <a:pt x="5524" y="0"/>
                </a:moveTo>
                <a:lnTo>
                  <a:pt x="5524" y="0"/>
                </a:lnTo>
                <a:cubicBezTo>
                  <a:pt x="5524" y="0"/>
                  <a:pt x="5419" y="189"/>
                  <a:pt x="5273" y="523"/>
                </a:cubicBezTo>
                <a:cubicBezTo>
                  <a:pt x="5189" y="691"/>
                  <a:pt x="5084" y="900"/>
                  <a:pt x="4980" y="1130"/>
                </a:cubicBezTo>
                <a:cubicBezTo>
                  <a:pt x="4875" y="1360"/>
                  <a:pt x="4750" y="1632"/>
                  <a:pt x="4645" y="1946"/>
                </a:cubicBezTo>
                <a:cubicBezTo>
                  <a:pt x="4143" y="3118"/>
                  <a:pt x="3620" y="4771"/>
                  <a:pt x="3348" y="6465"/>
                </a:cubicBezTo>
                <a:cubicBezTo>
                  <a:pt x="3201" y="7323"/>
                  <a:pt x="3118" y="8160"/>
                  <a:pt x="3076" y="8997"/>
                </a:cubicBezTo>
                <a:cubicBezTo>
                  <a:pt x="3034" y="9813"/>
                  <a:pt x="3034" y="10567"/>
                  <a:pt x="3076" y="11236"/>
                </a:cubicBezTo>
                <a:cubicBezTo>
                  <a:pt x="3097" y="11550"/>
                  <a:pt x="3097" y="11864"/>
                  <a:pt x="3118" y="12115"/>
                </a:cubicBezTo>
                <a:cubicBezTo>
                  <a:pt x="3139" y="12387"/>
                  <a:pt x="3180" y="12617"/>
                  <a:pt x="3201" y="12805"/>
                </a:cubicBezTo>
                <a:cubicBezTo>
                  <a:pt x="3243" y="13161"/>
                  <a:pt x="3285" y="13391"/>
                  <a:pt x="3285" y="13391"/>
                </a:cubicBezTo>
                <a:cubicBezTo>
                  <a:pt x="3285" y="13391"/>
                  <a:pt x="3306" y="13600"/>
                  <a:pt x="3390" y="13998"/>
                </a:cubicBezTo>
                <a:cubicBezTo>
                  <a:pt x="3452" y="14354"/>
                  <a:pt x="3557" y="14919"/>
                  <a:pt x="3724" y="15546"/>
                </a:cubicBezTo>
                <a:cubicBezTo>
                  <a:pt x="4038" y="16802"/>
                  <a:pt x="4582" y="18455"/>
                  <a:pt x="5064" y="20066"/>
                </a:cubicBezTo>
                <a:cubicBezTo>
                  <a:pt x="5210" y="20589"/>
                  <a:pt x="5336" y="21091"/>
                  <a:pt x="5440" y="21614"/>
                </a:cubicBezTo>
                <a:cubicBezTo>
                  <a:pt x="5126" y="21112"/>
                  <a:pt x="4812" y="20568"/>
                  <a:pt x="4540" y="20003"/>
                </a:cubicBezTo>
                <a:cubicBezTo>
                  <a:pt x="3829" y="18790"/>
                  <a:pt x="3180" y="17555"/>
                  <a:pt x="2699" y="16613"/>
                </a:cubicBezTo>
                <a:cubicBezTo>
                  <a:pt x="2239" y="15672"/>
                  <a:pt x="1946" y="15044"/>
                  <a:pt x="1946" y="15044"/>
                </a:cubicBezTo>
                <a:cubicBezTo>
                  <a:pt x="1946" y="15044"/>
                  <a:pt x="1862" y="14877"/>
                  <a:pt x="1758" y="14605"/>
                </a:cubicBezTo>
                <a:cubicBezTo>
                  <a:pt x="1632" y="14312"/>
                  <a:pt x="1465" y="13914"/>
                  <a:pt x="1318" y="13412"/>
                </a:cubicBezTo>
                <a:cubicBezTo>
                  <a:pt x="983" y="12450"/>
                  <a:pt x="628" y="11111"/>
                  <a:pt x="628" y="9709"/>
                </a:cubicBezTo>
                <a:cubicBezTo>
                  <a:pt x="607" y="8328"/>
                  <a:pt x="816" y="6905"/>
                  <a:pt x="1004" y="5859"/>
                </a:cubicBezTo>
                <a:cubicBezTo>
                  <a:pt x="1193" y="4813"/>
                  <a:pt x="1318" y="4102"/>
                  <a:pt x="1318" y="4101"/>
                </a:cubicBezTo>
                <a:lnTo>
                  <a:pt x="1318" y="4101"/>
                </a:lnTo>
                <a:cubicBezTo>
                  <a:pt x="1318" y="4102"/>
                  <a:pt x="1109" y="4792"/>
                  <a:pt x="816" y="5817"/>
                </a:cubicBezTo>
                <a:cubicBezTo>
                  <a:pt x="523" y="6821"/>
                  <a:pt x="188" y="8223"/>
                  <a:pt x="63" y="9646"/>
                </a:cubicBezTo>
                <a:cubicBezTo>
                  <a:pt x="0" y="10378"/>
                  <a:pt x="0" y="11111"/>
                  <a:pt x="63" y="11801"/>
                </a:cubicBezTo>
                <a:cubicBezTo>
                  <a:pt x="147" y="12471"/>
                  <a:pt x="251" y="13098"/>
                  <a:pt x="377" y="13663"/>
                </a:cubicBezTo>
                <a:cubicBezTo>
                  <a:pt x="502" y="14186"/>
                  <a:pt x="628" y="14626"/>
                  <a:pt x="732" y="14940"/>
                </a:cubicBezTo>
                <a:lnTo>
                  <a:pt x="900" y="15400"/>
                </a:lnTo>
                <a:cubicBezTo>
                  <a:pt x="900" y="15400"/>
                  <a:pt x="1130" y="16090"/>
                  <a:pt x="1527" y="17116"/>
                </a:cubicBezTo>
                <a:cubicBezTo>
                  <a:pt x="1925" y="18099"/>
                  <a:pt x="2469" y="19438"/>
                  <a:pt x="3034" y="20735"/>
                </a:cubicBezTo>
                <a:cubicBezTo>
                  <a:pt x="3620" y="22054"/>
                  <a:pt x="4248" y="23330"/>
                  <a:pt x="4750" y="24292"/>
                </a:cubicBezTo>
                <a:cubicBezTo>
                  <a:pt x="5022" y="24878"/>
                  <a:pt x="5273" y="25318"/>
                  <a:pt x="5398" y="25590"/>
                </a:cubicBezTo>
                <a:lnTo>
                  <a:pt x="9374" y="25590"/>
                </a:lnTo>
                <a:cubicBezTo>
                  <a:pt x="9604" y="25276"/>
                  <a:pt x="9918" y="24920"/>
                  <a:pt x="10294" y="24585"/>
                </a:cubicBezTo>
                <a:cubicBezTo>
                  <a:pt x="10818" y="24146"/>
                  <a:pt x="11383" y="23707"/>
                  <a:pt x="11822" y="23393"/>
                </a:cubicBezTo>
                <a:cubicBezTo>
                  <a:pt x="12282" y="23079"/>
                  <a:pt x="12596" y="22870"/>
                  <a:pt x="12596" y="22870"/>
                </a:cubicBezTo>
                <a:lnTo>
                  <a:pt x="13370" y="22347"/>
                </a:lnTo>
                <a:cubicBezTo>
                  <a:pt x="13851" y="22033"/>
                  <a:pt x="14437" y="21572"/>
                  <a:pt x="15023" y="21091"/>
                </a:cubicBezTo>
                <a:cubicBezTo>
                  <a:pt x="15588" y="20568"/>
                  <a:pt x="16090" y="20003"/>
                  <a:pt x="16404" y="19522"/>
                </a:cubicBezTo>
                <a:cubicBezTo>
                  <a:pt x="16467" y="19459"/>
                  <a:pt x="16488" y="19417"/>
                  <a:pt x="16509" y="19354"/>
                </a:cubicBezTo>
                <a:lnTo>
                  <a:pt x="16592" y="19208"/>
                </a:lnTo>
                <a:cubicBezTo>
                  <a:pt x="16634" y="19103"/>
                  <a:pt x="16697" y="19020"/>
                  <a:pt x="16718" y="18936"/>
                </a:cubicBezTo>
                <a:cubicBezTo>
                  <a:pt x="16802" y="18790"/>
                  <a:pt x="16823" y="18706"/>
                  <a:pt x="16823" y="18706"/>
                </a:cubicBezTo>
                <a:lnTo>
                  <a:pt x="16823" y="18706"/>
                </a:lnTo>
                <a:cubicBezTo>
                  <a:pt x="16823" y="18706"/>
                  <a:pt x="16781" y="18790"/>
                  <a:pt x="16676" y="18915"/>
                </a:cubicBezTo>
                <a:cubicBezTo>
                  <a:pt x="16613" y="18957"/>
                  <a:pt x="16572" y="19041"/>
                  <a:pt x="16488" y="19145"/>
                </a:cubicBezTo>
                <a:cubicBezTo>
                  <a:pt x="16467" y="19208"/>
                  <a:pt x="16404" y="19229"/>
                  <a:pt x="16383" y="19271"/>
                </a:cubicBezTo>
                <a:cubicBezTo>
                  <a:pt x="16320" y="19334"/>
                  <a:pt x="16279" y="19354"/>
                  <a:pt x="16258" y="19417"/>
                </a:cubicBezTo>
                <a:cubicBezTo>
                  <a:pt x="15881" y="19836"/>
                  <a:pt x="15274" y="20254"/>
                  <a:pt x="14688" y="20631"/>
                </a:cubicBezTo>
                <a:cubicBezTo>
                  <a:pt x="14061" y="21007"/>
                  <a:pt x="13391" y="21321"/>
                  <a:pt x="12910" y="21531"/>
                </a:cubicBezTo>
                <a:cubicBezTo>
                  <a:pt x="12408" y="21740"/>
                  <a:pt x="12073" y="21886"/>
                  <a:pt x="12073" y="21886"/>
                </a:cubicBezTo>
                <a:cubicBezTo>
                  <a:pt x="12073" y="21886"/>
                  <a:pt x="11927" y="21949"/>
                  <a:pt x="11759" y="22033"/>
                </a:cubicBezTo>
                <a:cubicBezTo>
                  <a:pt x="11864" y="21928"/>
                  <a:pt x="11968" y="21844"/>
                  <a:pt x="12073" y="21740"/>
                </a:cubicBezTo>
                <a:cubicBezTo>
                  <a:pt x="13119" y="20798"/>
                  <a:pt x="14019" y="19773"/>
                  <a:pt x="14647" y="18957"/>
                </a:cubicBezTo>
                <a:cubicBezTo>
                  <a:pt x="14960" y="18538"/>
                  <a:pt x="15232" y="18204"/>
                  <a:pt x="15379" y="17973"/>
                </a:cubicBezTo>
                <a:lnTo>
                  <a:pt x="15651" y="17576"/>
                </a:lnTo>
                <a:cubicBezTo>
                  <a:pt x="15651" y="17576"/>
                  <a:pt x="16048" y="17011"/>
                  <a:pt x="16530" y="16111"/>
                </a:cubicBezTo>
                <a:cubicBezTo>
                  <a:pt x="17053" y="15232"/>
                  <a:pt x="17639" y="13998"/>
                  <a:pt x="18099" y="12722"/>
                </a:cubicBezTo>
                <a:cubicBezTo>
                  <a:pt x="18580" y="11424"/>
                  <a:pt x="18894" y="10127"/>
                  <a:pt x="19082" y="9123"/>
                </a:cubicBezTo>
                <a:cubicBezTo>
                  <a:pt x="19124" y="8872"/>
                  <a:pt x="19145" y="8662"/>
                  <a:pt x="19187" y="8453"/>
                </a:cubicBezTo>
                <a:cubicBezTo>
                  <a:pt x="19208" y="8244"/>
                  <a:pt x="19229" y="8056"/>
                  <a:pt x="19229" y="7930"/>
                </a:cubicBezTo>
                <a:cubicBezTo>
                  <a:pt x="19250" y="7637"/>
                  <a:pt x="19292" y="7491"/>
                  <a:pt x="19292" y="7491"/>
                </a:cubicBezTo>
                <a:lnTo>
                  <a:pt x="19292" y="7491"/>
                </a:lnTo>
                <a:cubicBezTo>
                  <a:pt x="19292" y="7491"/>
                  <a:pt x="19187" y="7637"/>
                  <a:pt x="19103" y="7930"/>
                </a:cubicBezTo>
                <a:cubicBezTo>
                  <a:pt x="19082" y="8056"/>
                  <a:pt x="19020" y="8244"/>
                  <a:pt x="18999" y="8453"/>
                </a:cubicBezTo>
                <a:cubicBezTo>
                  <a:pt x="18957" y="8662"/>
                  <a:pt x="18894" y="8872"/>
                  <a:pt x="18810" y="9102"/>
                </a:cubicBezTo>
                <a:cubicBezTo>
                  <a:pt x="18559" y="10085"/>
                  <a:pt x="18078" y="11341"/>
                  <a:pt x="17513" y="12512"/>
                </a:cubicBezTo>
                <a:cubicBezTo>
                  <a:pt x="16927" y="13705"/>
                  <a:pt x="16258" y="14835"/>
                  <a:pt x="15672" y="15630"/>
                </a:cubicBezTo>
                <a:cubicBezTo>
                  <a:pt x="15107" y="16425"/>
                  <a:pt x="14688" y="16927"/>
                  <a:pt x="14688" y="16927"/>
                </a:cubicBezTo>
                <a:cubicBezTo>
                  <a:pt x="14688" y="16927"/>
                  <a:pt x="14584" y="17053"/>
                  <a:pt x="14396" y="17262"/>
                </a:cubicBezTo>
                <a:cubicBezTo>
                  <a:pt x="14207" y="17492"/>
                  <a:pt x="13935" y="17785"/>
                  <a:pt x="13621" y="18120"/>
                </a:cubicBezTo>
                <a:cubicBezTo>
                  <a:pt x="13056" y="18685"/>
                  <a:pt x="12366" y="19354"/>
                  <a:pt x="11550" y="19982"/>
                </a:cubicBezTo>
                <a:cubicBezTo>
                  <a:pt x="11864" y="19396"/>
                  <a:pt x="12157" y="18810"/>
                  <a:pt x="12366" y="18308"/>
                </a:cubicBezTo>
                <a:cubicBezTo>
                  <a:pt x="12575" y="17869"/>
                  <a:pt x="12701" y="17492"/>
                  <a:pt x="12826" y="17241"/>
                </a:cubicBezTo>
                <a:cubicBezTo>
                  <a:pt x="12931" y="16969"/>
                  <a:pt x="12994" y="16823"/>
                  <a:pt x="12994" y="16823"/>
                </a:cubicBezTo>
                <a:cubicBezTo>
                  <a:pt x="12994" y="16823"/>
                  <a:pt x="13224" y="16216"/>
                  <a:pt x="13538" y="15337"/>
                </a:cubicBezTo>
                <a:cubicBezTo>
                  <a:pt x="13851" y="14416"/>
                  <a:pt x="14207" y="13182"/>
                  <a:pt x="14500" y="11947"/>
                </a:cubicBezTo>
                <a:cubicBezTo>
                  <a:pt x="14793" y="10734"/>
                  <a:pt x="15002" y="9478"/>
                  <a:pt x="15107" y="8537"/>
                </a:cubicBezTo>
                <a:cubicBezTo>
                  <a:pt x="15149" y="8056"/>
                  <a:pt x="15212" y="7658"/>
                  <a:pt x="15232" y="7386"/>
                </a:cubicBezTo>
                <a:cubicBezTo>
                  <a:pt x="15253" y="7096"/>
                  <a:pt x="15294" y="6929"/>
                  <a:pt x="15295" y="6926"/>
                </a:cubicBezTo>
                <a:lnTo>
                  <a:pt x="15295" y="6926"/>
                </a:lnTo>
                <a:cubicBezTo>
                  <a:pt x="15294" y="6929"/>
                  <a:pt x="15253" y="7095"/>
                  <a:pt x="15212" y="7344"/>
                </a:cubicBezTo>
                <a:cubicBezTo>
                  <a:pt x="15149" y="7616"/>
                  <a:pt x="15086" y="8014"/>
                  <a:pt x="14940" y="8474"/>
                </a:cubicBezTo>
                <a:cubicBezTo>
                  <a:pt x="14730" y="9395"/>
                  <a:pt x="14396" y="10587"/>
                  <a:pt x="13977" y="11801"/>
                </a:cubicBezTo>
                <a:cubicBezTo>
                  <a:pt x="13559" y="12973"/>
                  <a:pt x="13056" y="14124"/>
                  <a:pt x="12680" y="14981"/>
                </a:cubicBezTo>
                <a:cubicBezTo>
                  <a:pt x="12282" y="15839"/>
                  <a:pt x="11968" y="16383"/>
                  <a:pt x="11968" y="16383"/>
                </a:cubicBezTo>
                <a:cubicBezTo>
                  <a:pt x="11968" y="16383"/>
                  <a:pt x="11885" y="16509"/>
                  <a:pt x="11759" y="16739"/>
                </a:cubicBezTo>
                <a:cubicBezTo>
                  <a:pt x="11634" y="16969"/>
                  <a:pt x="11445" y="17325"/>
                  <a:pt x="11215" y="17701"/>
                </a:cubicBezTo>
                <a:cubicBezTo>
                  <a:pt x="10734" y="18518"/>
                  <a:pt x="10085" y="19564"/>
                  <a:pt x="9353" y="20568"/>
                </a:cubicBezTo>
                <a:lnTo>
                  <a:pt x="8955" y="21112"/>
                </a:lnTo>
                <a:cubicBezTo>
                  <a:pt x="9018" y="20945"/>
                  <a:pt x="9060" y="20798"/>
                  <a:pt x="9081" y="20673"/>
                </a:cubicBezTo>
                <a:cubicBezTo>
                  <a:pt x="9458" y="19543"/>
                  <a:pt x="9918" y="18413"/>
                  <a:pt x="10232" y="17555"/>
                </a:cubicBezTo>
                <a:cubicBezTo>
                  <a:pt x="10399" y="17116"/>
                  <a:pt x="10525" y="16739"/>
                  <a:pt x="10608" y="16509"/>
                </a:cubicBezTo>
                <a:cubicBezTo>
                  <a:pt x="10692" y="16237"/>
                  <a:pt x="10734" y="16090"/>
                  <a:pt x="10734" y="16090"/>
                </a:cubicBezTo>
                <a:cubicBezTo>
                  <a:pt x="10734" y="16090"/>
                  <a:pt x="10797" y="15923"/>
                  <a:pt x="10859" y="15672"/>
                </a:cubicBezTo>
                <a:cubicBezTo>
                  <a:pt x="10943" y="15400"/>
                  <a:pt x="11048" y="15044"/>
                  <a:pt x="11152" y="14563"/>
                </a:cubicBezTo>
                <a:cubicBezTo>
                  <a:pt x="11383" y="13663"/>
                  <a:pt x="11592" y="12450"/>
                  <a:pt x="11759" y="11257"/>
                </a:cubicBezTo>
                <a:cubicBezTo>
                  <a:pt x="11906" y="10043"/>
                  <a:pt x="12010" y="8809"/>
                  <a:pt x="12073" y="7909"/>
                </a:cubicBezTo>
                <a:cubicBezTo>
                  <a:pt x="12115" y="6989"/>
                  <a:pt x="12178" y="6382"/>
                  <a:pt x="12178" y="6382"/>
                </a:cubicBezTo>
                <a:lnTo>
                  <a:pt x="12178" y="6382"/>
                </a:lnTo>
                <a:cubicBezTo>
                  <a:pt x="12178" y="6382"/>
                  <a:pt x="12073" y="6989"/>
                  <a:pt x="11906" y="7867"/>
                </a:cubicBezTo>
                <a:cubicBezTo>
                  <a:pt x="11759" y="8767"/>
                  <a:pt x="11529" y="9960"/>
                  <a:pt x="11236" y="11152"/>
                </a:cubicBezTo>
                <a:cubicBezTo>
                  <a:pt x="10943" y="12324"/>
                  <a:pt x="10608" y="13475"/>
                  <a:pt x="10294" y="14312"/>
                </a:cubicBezTo>
                <a:cubicBezTo>
                  <a:pt x="10127" y="14730"/>
                  <a:pt x="10002" y="15065"/>
                  <a:pt x="9897" y="15295"/>
                </a:cubicBezTo>
                <a:cubicBezTo>
                  <a:pt x="9792" y="15546"/>
                  <a:pt x="9750" y="15672"/>
                  <a:pt x="9750" y="15672"/>
                </a:cubicBezTo>
                <a:cubicBezTo>
                  <a:pt x="9750" y="15672"/>
                  <a:pt x="9688" y="15797"/>
                  <a:pt x="9562" y="16028"/>
                </a:cubicBezTo>
                <a:cubicBezTo>
                  <a:pt x="9458" y="16279"/>
                  <a:pt x="9290" y="16613"/>
                  <a:pt x="9081" y="17011"/>
                </a:cubicBezTo>
                <a:cubicBezTo>
                  <a:pt x="8830" y="17492"/>
                  <a:pt x="8516" y="18099"/>
                  <a:pt x="8181" y="18748"/>
                </a:cubicBezTo>
                <a:cubicBezTo>
                  <a:pt x="8223" y="18329"/>
                  <a:pt x="8307" y="17911"/>
                  <a:pt x="8349" y="17576"/>
                </a:cubicBezTo>
                <a:cubicBezTo>
                  <a:pt x="8432" y="17137"/>
                  <a:pt x="8537" y="16739"/>
                  <a:pt x="8600" y="16488"/>
                </a:cubicBezTo>
                <a:cubicBezTo>
                  <a:pt x="8662" y="16216"/>
                  <a:pt x="8704" y="16069"/>
                  <a:pt x="8704" y="16069"/>
                </a:cubicBezTo>
                <a:cubicBezTo>
                  <a:pt x="8704" y="16069"/>
                  <a:pt x="8851" y="15463"/>
                  <a:pt x="9123" y="14542"/>
                </a:cubicBezTo>
                <a:cubicBezTo>
                  <a:pt x="9374" y="13621"/>
                  <a:pt x="9750" y="12408"/>
                  <a:pt x="9981" y="11152"/>
                </a:cubicBezTo>
                <a:cubicBezTo>
                  <a:pt x="10106" y="10525"/>
                  <a:pt x="10190" y="9855"/>
                  <a:pt x="10211" y="9269"/>
                </a:cubicBezTo>
                <a:cubicBezTo>
                  <a:pt x="10211" y="8955"/>
                  <a:pt x="10232" y="8662"/>
                  <a:pt x="10211" y="8390"/>
                </a:cubicBezTo>
                <a:cubicBezTo>
                  <a:pt x="10211" y="8265"/>
                  <a:pt x="10190" y="8139"/>
                  <a:pt x="10190" y="8014"/>
                </a:cubicBezTo>
                <a:cubicBezTo>
                  <a:pt x="10148" y="7867"/>
                  <a:pt x="10148" y="7742"/>
                  <a:pt x="10127" y="7637"/>
                </a:cubicBezTo>
                <a:cubicBezTo>
                  <a:pt x="10106" y="7407"/>
                  <a:pt x="10043" y="7198"/>
                  <a:pt x="10022" y="6989"/>
                </a:cubicBezTo>
                <a:cubicBezTo>
                  <a:pt x="10002" y="6884"/>
                  <a:pt x="9981" y="6800"/>
                  <a:pt x="9981" y="6717"/>
                </a:cubicBezTo>
                <a:cubicBezTo>
                  <a:pt x="9939" y="6654"/>
                  <a:pt x="9918" y="6570"/>
                  <a:pt x="9897" y="6507"/>
                </a:cubicBezTo>
                <a:cubicBezTo>
                  <a:pt x="9813" y="6256"/>
                  <a:pt x="9771" y="6089"/>
                  <a:pt x="9771" y="6089"/>
                </a:cubicBezTo>
                <a:lnTo>
                  <a:pt x="9771" y="6089"/>
                </a:lnTo>
                <a:cubicBezTo>
                  <a:pt x="9771" y="6089"/>
                  <a:pt x="9792" y="6256"/>
                  <a:pt x="9834" y="6507"/>
                </a:cubicBezTo>
                <a:cubicBezTo>
                  <a:pt x="9876" y="6591"/>
                  <a:pt x="9876" y="6654"/>
                  <a:pt x="9897" y="6758"/>
                </a:cubicBezTo>
                <a:cubicBezTo>
                  <a:pt x="9897" y="6821"/>
                  <a:pt x="9918" y="6947"/>
                  <a:pt x="9918" y="7010"/>
                </a:cubicBezTo>
                <a:cubicBezTo>
                  <a:pt x="9939" y="7198"/>
                  <a:pt x="9981" y="7407"/>
                  <a:pt x="9981" y="7637"/>
                </a:cubicBezTo>
                <a:lnTo>
                  <a:pt x="9981" y="8014"/>
                </a:lnTo>
                <a:cubicBezTo>
                  <a:pt x="9981" y="8139"/>
                  <a:pt x="9939" y="8265"/>
                  <a:pt x="9939" y="8390"/>
                </a:cubicBezTo>
                <a:cubicBezTo>
                  <a:pt x="9939" y="8662"/>
                  <a:pt x="9897" y="8955"/>
                  <a:pt x="9834" y="9227"/>
                </a:cubicBezTo>
                <a:cubicBezTo>
                  <a:pt x="9750" y="9813"/>
                  <a:pt x="9604" y="10420"/>
                  <a:pt x="9416" y="11006"/>
                </a:cubicBezTo>
                <a:cubicBezTo>
                  <a:pt x="9060" y="12219"/>
                  <a:pt x="8558" y="13370"/>
                  <a:pt x="8223" y="14249"/>
                </a:cubicBezTo>
                <a:cubicBezTo>
                  <a:pt x="7846" y="15149"/>
                  <a:pt x="7637" y="15756"/>
                  <a:pt x="7637" y="15756"/>
                </a:cubicBezTo>
                <a:cubicBezTo>
                  <a:pt x="7637" y="15756"/>
                  <a:pt x="7637" y="15777"/>
                  <a:pt x="7616" y="15797"/>
                </a:cubicBezTo>
                <a:lnTo>
                  <a:pt x="7428" y="14542"/>
                </a:lnTo>
                <a:cubicBezTo>
                  <a:pt x="7428" y="14542"/>
                  <a:pt x="7323" y="13872"/>
                  <a:pt x="7198" y="12847"/>
                </a:cubicBezTo>
                <a:cubicBezTo>
                  <a:pt x="7072" y="11822"/>
                  <a:pt x="6863" y="10462"/>
                  <a:pt x="6696" y="9102"/>
                </a:cubicBezTo>
                <a:cubicBezTo>
                  <a:pt x="6549" y="7742"/>
                  <a:pt x="6486" y="6382"/>
                  <a:pt x="6633" y="5377"/>
                </a:cubicBezTo>
                <a:cubicBezTo>
                  <a:pt x="6675" y="4875"/>
                  <a:pt x="6779" y="4457"/>
                  <a:pt x="6863" y="4143"/>
                </a:cubicBezTo>
                <a:cubicBezTo>
                  <a:pt x="6946" y="3852"/>
                  <a:pt x="6988" y="3706"/>
                  <a:pt x="6989" y="3704"/>
                </a:cubicBezTo>
                <a:lnTo>
                  <a:pt x="6989" y="3704"/>
                </a:lnTo>
                <a:cubicBezTo>
                  <a:pt x="6988" y="3706"/>
                  <a:pt x="6946" y="3852"/>
                  <a:pt x="6800" y="4143"/>
                </a:cubicBezTo>
                <a:cubicBezTo>
                  <a:pt x="6696" y="4436"/>
                  <a:pt x="6570" y="4854"/>
                  <a:pt x="6465" y="5336"/>
                </a:cubicBezTo>
                <a:cubicBezTo>
                  <a:pt x="6235" y="6361"/>
                  <a:pt x="6131" y="7742"/>
                  <a:pt x="6152" y="9144"/>
                </a:cubicBezTo>
                <a:cubicBezTo>
                  <a:pt x="6173" y="10525"/>
                  <a:pt x="6256" y="11885"/>
                  <a:pt x="6277" y="12931"/>
                </a:cubicBezTo>
                <a:cubicBezTo>
                  <a:pt x="6340" y="13956"/>
                  <a:pt x="6361" y="14647"/>
                  <a:pt x="6361" y="14647"/>
                </a:cubicBezTo>
                <a:lnTo>
                  <a:pt x="6549" y="19417"/>
                </a:lnTo>
                <a:cubicBezTo>
                  <a:pt x="5942" y="17827"/>
                  <a:pt x="5315" y="16321"/>
                  <a:pt x="4917" y="15149"/>
                </a:cubicBezTo>
                <a:cubicBezTo>
                  <a:pt x="4708" y="14542"/>
                  <a:pt x="4582" y="14061"/>
                  <a:pt x="4478" y="13705"/>
                </a:cubicBezTo>
                <a:cubicBezTo>
                  <a:pt x="4373" y="13370"/>
                  <a:pt x="4352" y="13161"/>
                  <a:pt x="4352" y="13161"/>
                </a:cubicBezTo>
                <a:cubicBezTo>
                  <a:pt x="4352" y="13161"/>
                  <a:pt x="4289" y="12952"/>
                  <a:pt x="4227" y="12617"/>
                </a:cubicBezTo>
                <a:cubicBezTo>
                  <a:pt x="4164" y="12429"/>
                  <a:pt x="4143" y="12219"/>
                  <a:pt x="4080" y="11968"/>
                </a:cubicBezTo>
                <a:cubicBezTo>
                  <a:pt x="4038" y="11696"/>
                  <a:pt x="3976" y="11445"/>
                  <a:pt x="3955" y="11131"/>
                </a:cubicBezTo>
                <a:cubicBezTo>
                  <a:pt x="3850" y="10504"/>
                  <a:pt x="3808" y="9771"/>
                  <a:pt x="3766" y="8997"/>
                </a:cubicBezTo>
                <a:cubicBezTo>
                  <a:pt x="3745" y="8223"/>
                  <a:pt x="3766" y="7386"/>
                  <a:pt x="3850" y="6549"/>
                </a:cubicBezTo>
                <a:cubicBezTo>
                  <a:pt x="3976" y="4875"/>
                  <a:pt x="4373" y="3201"/>
                  <a:pt x="4771" y="1988"/>
                </a:cubicBezTo>
                <a:cubicBezTo>
                  <a:pt x="4854" y="1674"/>
                  <a:pt x="4980" y="1423"/>
                  <a:pt x="5064" y="1193"/>
                </a:cubicBezTo>
                <a:cubicBezTo>
                  <a:pt x="5126" y="942"/>
                  <a:pt x="5210" y="732"/>
                  <a:pt x="5294" y="565"/>
                </a:cubicBezTo>
                <a:cubicBezTo>
                  <a:pt x="5419" y="210"/>
                  <a:pt x="5524" y="0"/>
                  <a:pt x="55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9" name="Google Shape;109;p9"/>
          <p:cNvGrpSpPr/>
          <p:nvPr/>
        </p:nvGrpSpPr>
        <p:grpSpPr>
          <a:xfrm flipH="1">
            <a:off x="7211824" y="4120250"/>
            <a:ext cx="2055998" cy="1031488"/>
            <a:chOff x="-143275" y="4095565"/>
            <a:chExt cx="2055998" cy="1031488"/>
          </a:xfrm>
        </p:grpSpPr>
        <p:sp>
          <p:nvSpPr>
            <p:cNvPr id="110" name="Google Shape;110;p9"/>
            <p:cNvSpPr/>
            <p:nvPr/>
          </p:nvSpPr>
          <p:spPr>
            <a:xfrm>
              <a:off x="-24713" y="4917052"/>
              <a:ext cx="1842300" cy="21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>
              <a:off x="-143275" y="4095565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2" name="Google Shape;112;p9"/>
          <p:cNvSpPr/>
          <p:nvPr/>
        </p:nvSpPr>
        <p:spPr>
          <a:xfrm flipH="1">
            <a:off x="6811613" y="4248963"/>
            <a:ext cx="680622" cy="902751"/>
          </a:xfrm>
          <a:custGeom>
            <a:rect b="b" l="l" r="r" t="t"/>
            <a:pathLst>
              <a:path extrusionOk="0" h="25590" w="19292">
                <a:moveTo>
                  <a:pt x="5524" y="0"/>
                </a:moveTo>
                <a:lnTo>
                  <a:pt x="5524" y="0"/>
                </a:lnTo>
                <a:cubicBezTo>
                  <a:pt x="5524" y="0"/>
                  <a:pt x="5419" y="189"/>
                  <a:pt x="5273" y="523"/>
                </a:cubicBezTo>
                <a:cubicBezTo>
                  <a:pt x="5189" y="691"/>
                  <a:pt x="5084" y="900"/>
                  <a:pt x="4980" y="1130"/>
                </a:cubicBezTo>
                <a:cubicBezTo>
                  <a:pt x="4875" y="1360"/>
                  <a:pt x="4750" y="1632"/>
                  <a:pt x="4645" y="1946"/>
                </a:cubicBezTo>
                <a:cubicBezTo>
                  <a:pt x="4143" y="3118"/>
                  <a:pt x="3620" y="4771"/>
                  <a:pt x="3348" y="6465"/>
                </a:cubicBezTo>
                <a:cubicBezTo>
                  <a:pt x="3201" y="7323"/>
                  <a:pt x="3118" y="8160"/>
                  <a:pt x="3076" y="8997"/>
                </a:cubicBezTo>
                <a:cubicBezTo>
                  <a:pt x="3034" y="9813"/>
                  <a:pt x="3034" y="10567"/>
                  <a:pt x="3076" y="11236"/>
                </a:cubicBezTo>
                <a:cubicBezTo>
                  <a:pt x="3097" y="11550"/>
                  <a:pt x="3097" y="11864"/>
                  <a:pt x="3118" y="12115"/>
                </a:cubicBezTo>
                <a:cubicBezTo>
                  <a:pt x="3139" y="12387"/>
                  <a:pt x="3180" y="12617"/>
                  <a:pt x="3201" y="12805"/>
                </a:cubicBezTo>
                <a:cubicBezTo>
                  <a:pt x="3243" y="13161"/>
                  <a:pt x="3285" y="13391"/>
                  <a:pt x="3285" y="13391"/>
                </a:cubicBezTo>
                <a:cubicBezTo>
                  <a:pt x="3285" y="13391"/>
                  <a:pt x="3306" y="13600"/>
                  <a:pt x="3390" y="13998"/>
                </a:cubicBezTo>
                <a:cubicBezTo>
                  <a:pt x="3452" y="14354"/>
                  <a:pt x="3557" y="14919"/>
                  <a:pt x="3724" y="15546"/>
                </a:cubicBezTo>
                <a:cubicBezTo>
                  <a:pt x="4038" y="16802"/>
                  <a:pt x="4582" y="18455"/>
                  <a:pt x="5064" y="20066"/>
                </a:cubicBezTo>
                <a:cubicBezTo>
                  <a:pt x="5210" y="20589"/>
                  <a:pt x="5336" y="21091"/>
                  <a:pt x="5440" y="21614"/>
                </a:cubicBezTo>
                <a:cubicBezTo>
                  <a:pt x="5126" y="21112"/>
                  <a:pt x="4812" y="20568"/>
                  <a:pt x="4540" y="20003"/>
                </a:cubicBezTo>
                <a:cubicBezTo>
                  <a:pt x="3829" y="18790"/>
                  <a:pt x="3180" y="17555"/>
                  <a:pt x="2699" y="16613"/>
                </a:cubicBezTo>
                <a:cubicBezTo>
                  <a:pt x="2239" y="15672"/>
                  <a:pt x="1946" y="15044"/>
                  <a:pt x="1946" y="15044"/>
                </a:cubicBezTo>
                <a:cubicBezTo>
                  <a:pt x="1946" y="15044"/>
                  <a:pt x="1862" y="14877"/>
                  <a:pt x="1758" y="14605"/>
                </a:cubicBezTo>
                <a:cubicBezTo>
                  <a:pt x="1632" y="14312"/>
                  <a:pt x="1465" y="13914"/>
                  <a:pt x="1318" y="13412"/>
                </a:cubicBezTo>
                <a:cubicBezTo>
                  <a:pt x="983" y="12450"/>
                  <a:pt x="628" y="11111"/>
                  <a:pt x="628" y="9709"/>
                </a:cubicBezTo>
                <a:cubicBezTo>
                  <a:pt x="607" y="8328"/>
                  <a:pt x="816" y="6905"/>
                  <a:pt x="1004" y="5859"/>
                </a:cubicBezTo>
                <a:cubicBezTo>
                  <a:pt x="1193" y="4813"/>
                  <a:pt x="1318" y="4102"/>
                  <a:pt x="1318" y="4101"/>
                </a:cubicBezTo>
                <a:lnTo>
                  <a:pt x="1318" y="4101"/>
                </a:lnTo>
                <a:cubicBezTo>
                  <a:pt x="1318" y="4102"/>
                  <a:pt x="1109" y="4792"/>
                  <a:pt x="816" y="5817"/>
                </a:cubicBezTo>
                <a:cubicBezTo>
                  <a:pt x="523" y="6821"/>
                  <a:pt x="188" y="8223"/>
                  <a:pt x="63" y="9646"/>
                </a:cubicBezTo>
                <a:cubicBezTo>
                  <a:pt x="0" y="10378"/>
                  <a:pt x="0" y="11111"/>
                  <a:pt x="63" y="11801"/>
                </a:cubicBezTo>
                <a:cubicBezTo>
                  <a:pt x="147" y="12471"/>
                  <a:pt x="251" y="13098"/>
                  <a:pt x="377" y="13663"/>
                </a:cubicBezTo>
                <a:cubicBezTo>
                  <a:pt x="502" y="14186"/>
                  <a:pt x="628" y="14626"/>
                  <a:pt x="732" y="14940"/>
                </a:cubicBezTo>
                <a:lnTo>
                  <a:pt x="900" y="15400"/>
                </a:lnTo>
                <a:cubicBezTo>
                  <a:pt x="900" y="15400"/>
                  <a:pt x="1130" y="16090"/>
                  <a:pt x="1527" y="17116"/>
                </a:cubicBezTo>
                <a:cubicBezTo>
                  <a:pt x="1925" y="18099"/>
                  <a:pt x="2469" y="19438"/>
                  <a:pt x="3034" y="20735"/>
                </a:cubicBezTo>
                <a:cubicBezTo>
                  <a:pt x="3620" y="22054"/>
                  <a:pt x="4248" y="23330"/>
                  <a:pt x="4750" y="24292"/>
                </a:cubicBezTo>
                <a:cubicBezTo>
                  <a:pt x="5022" y="24878"/>
                  <a:pt x="5273" y="25318"/>
                  <a:pt x="5398" y="25590"/>
                </a:cubicBezTo>
                <a:lnTo>
                  <a:pt x="9374" y="25590"/>
                </a:lnTo>
                <a:cubicBezTo>
                  <a:pt x="9604" y="25276"/>
                  <a:pt x="9918" y="24920"/>
                  <a:pt x="10294" y="24585"/>
                </a:cubicBezTo>
                <a:cubicBezTo>
                  <a:pt x="10818" y="24146"/>
                  <a:pt x="11383" y="23707"/>
                  <a:pt x="11822" y="23393"/>
                </a:cubicBezTo>
                <a:cubicBezTo>
                  <a:pt x="12282" y="23079"/>
                  <a:pt x="12596" y="22870"/>
                  <a:pt x="12596" y="22870"/>
                </a:cubicBezTo>
                <a:lnTo>
                  <a:pt x="13370" y="22347"/>
                </a:lnTo>
                <a:cubicBezTo>
                  <a:pt x="13851" y="22033"/>
                  <a:pt x="14437" y="21572"/>
                  <a:pt x="15023" y="21091"/>
                </a:cubicBezTo>
                <a:cubicBezTo>
                  <a:pt x="15588" y="20568"/>
                  <a:pt x="16090" y="20003"/>
                  <a:pt x="16404" y="19522"/>
                </a:cubicBezTo>
                <a:cubicBezTo>
                  <a:pt x="16467" y="19459"/>
                  <a:pt x="16488" y="19417"/>
                  <a:pt x="16509" y="19354"/>
                </a:cubicBezTo>
                <a:lnTo>
                  <a:pt x="16592" y="19208"/>
                </a:lnTo>
                <a:cubicBezTo>
                  <a:pt x="16634" y="19103"/>
                  <a:pt x="16697" y="19020"/>
                  <a:pt x="16718" y="18936"/>
                </a:cubicBezTo>
                <a:cubicBezTo>
                  <a:pt x="16802" y="18790"/>
                  <a:pt x="16823" y="18706"/>
                  <a:pt x="16823" y="18706"/>
                </a:cubicBezTo>
                <a:lnTo>
                  <a:pt x="16823" y="18706"/>
                </a:lnTo>
                <a:cubicBezTo>
                  <a:pt x="16823" y="18706"/>
                  <a:pt x="16781" y="18790"/>
                  <a:pt x="16676" y="18915"/>
                </a:cubicBezTo>
                <a:cubicBezTo>
                  <a:pt x="16613" y="18957"/>
                  <a:pt x="16572" y="19041"/>
                  <a:pt x="16488" y="19145"/>
                </a:cubicBezTo>
                <a:cubicBezTo>
                  <a:pt x="16467" y="19208"/>
                  <a:pt x="16404" y="19229"/>
                  <a:pt x="16383" y="19271"/>
                </a:cubicBezTo>
                <a:cubicBezTo>
                  <a:pt x="16320" y="19334"/>
                  <a:pt x="16279" y="19354"/>
                  <a:pt x="16258" y="19417"/>
                </a:cubicBezTo>
                <a:cubicBezTo>
                  <a:pt x="15881" y="19836"/>
                  <a:pt x="15274" y="20254"/>
                  <a:pt x="14688" y="20631"/>
                </a:cubicBezTo>
                <a:cubicBezTo>
                  <a:pt x="14061" y="21007"/>
                  <a:pt x="13391" y="21321"/>
                  <a:pt x="12910" y="21531"/>
                </a:cubicBezTo>
                <a:cubicBezTo>
                  <a:pt x="12408" y="21740"/>
                  <a:pt x="12073" y="21886"/>
                  <a:pt x="12073" y="21886"/>
                </a:cubicBezTo>
                <a:cubicBezTo>
                  <a:pt x="12073" y="21886"/>
                  <a:pt x="11927" y="21949"/>
                  <a:pt x="11759" y="22033"/>
                </a:cubicBezTo>
                <a:cubicBezTo>
                  <a:pt x="11864" y="21928"/>
                  <a:pt x="11968" y="21844"/>
                  <a:pt x="12073" y="21740"/>
                </a:cubicBezTo>
                <a:cubicBezTo>
                  <a:pt x="13119" y="20798"/>
                  <a:pt x="14019" y="19773"/>
                  <a:pt x="14647" y="18957"/>
                </a:cubicBezTo>
                <a:cubicBezTo>
                  <a:pt x="14960" y="18538"/>
                  <a:pt x="15232" y="18204"/>
                  <a:pt x="15379" y="17973"/>
                </a:cubicBezTo>
                <a:lnTo>
                  <a:pt x="15651" y="17576"/>
                </a:lnTo>
                <a:cubicBezTo>
                  <a:pt x="15651" y="17576"/>
                  <a:pt x="16048" y="17011"/>
                  <a:pt x="16530" y="16111"/>
                </a:cubicBezTo>
                <a:cubicBezTo>
                  <a:pt x="17053" y="15232"/>
                  <a:pt x="17639" y="13998"/>
                  <a:pt x="18099" y="12722"/>
                </a:cubicBezTo>
                <a:cubicBezTo>
                  <a:pt x="18580" y="11424"/>
                  <a:pt x="18894" y="10127"/>
                  <a:pt x="19082" y="9123"/>
                </a:cubicBezTo>
                <a:cubicBezTo>
                  <a:pt x="19124" y="8872"/>
                  <a:pt x="19145" y="8662"/>
                  <a:pt x="19187" y="8453"/>
                </a:cubicBezTo>
                <a:cubicBezTo>
                  <a:pt x="19208" y="8244"/>
                  <a:pt x="19229" y="8056"/>
                  <a:pt x="19229" y="7930"/>
                </a:cubicBezTo>
                <a:cubicBezTo>
                  <a:pt x="19250" y="7637"/>
                  <a:pt x="19292" y="7491"/>
                  <a:pt x="19292" y="7491"/>
                </a:cubicBezTo>
                <a:lnTo>
                  <a:pt x="19292" y="7491"/>
                </a:lnTo>
                <a:cubicBezTo>
                  <a:pt x="19292" y="7491"/>
                  <a:pt x="19187" y="7637"/>
                  <a:pt x="19103" y="7930"/>
                </a:cubicBezTo>
                <a:cubicBezTo>
                  <a:pt x="19082" y="8056"/>
                  <a:pt x="19020" y="8244"/>
                  <a:pt x="18999" y="8453"/>
                </a:cubicBezTo>
                <a:cubicBezTo>
                  <a:pt x="18957" y="8662"/>
                  <a:pt x="18894" y="8872"/>
                  <a:pt x="18810" y="9102"/>
                </a:cubicBezTo>
                <a:cubicBezTo>
                  <a:pt x="18559" y="10085"/>
                  <a:pt x="18078" y="11341"/>
                  <a:pt x="17513" y="12512"/>
                </a:cubicBezTo>
                <a:cubicBezTo>
                  <a:pt x="16927" y="13705"/>
                  <a:pt x="16258" y="14835"/>
                  <a:pt x="15672" y="15630"/>
                </a:cubicBezTo>
                <a:cubicBezTo>
                  <a:pt x="15107" y="16425"/>
                  <a:pt x="14688" y="16927"/>
                  <a:pt x="14688" y="16927"/>
                </a:cubicBezTo>
                <a:cubicBezTo>
                  <a:pt x="14688" y="16927"/>
                  <a:pt x="14584" y="17053"/>
                  <a:pt x="14396" y="17262"/>
                </a:cubicBezTo>
                <a:cubicBezTo>
                  <a:pt x="14207" y="17492"/>
                  <a:pt x="13935" y="17785"/>
                  <a:pt x="13621" y="18120"/>
                </a:cubicBezTo>
                <a:cubicBezTo>
                  <a:pt x="13056" y="18685"/>
                  <a:pt x="12366" y="19354"/>
                  <a:pt x="11550" y="19982"/>
                </a:cubicBezTo>
                <a:cubicBezTo>
                  <a:pt x="11864" y="19396"/>
                  <a:pt x="12157" y="18810"/>
                  <a:pt x="12366" y="18308"/>
                </a:cubicBezTo>
                <a:cubicBezTo>
                  <a:pt x="12575" y="17869"/>
                  <a:pt x="12701" y="17492"/>
                  <a:pt x="12826" y="17241"/>
                </a:cubicBezTo>
                <a:cubicBezTo>
                  <a:pt x="12931" y="16969"/>
                  <a:pt x="12994" y="16823"/>
                  <a:pt x="12994" y="16823"/>
                </a:cubicBezTo>
                <a:cubicBezTo>
                  <a:pt x="12994" y="16823"/>
                  <a:pt x="13224" y="16216"/>
                  <a:pt x="13538" y="15337"/>
                </a:cubicBezTo>
                <a:cubicBezTo>
                  <a:pt x="13851" y="14416"/>
                  <a:pt x="14207" y="13182"/>
                  <a:pt x="14500" y="11947"/>
                </a:cubicBezTo>
                <a:cubicBezTo>
                  <a:pt x="14793" y="10734"/>
                  <a:pt x="15002" y="9478"/>
                  <a:pt x="15107" y="8537"/>
                </a:cubicBezTo>
                <a:cubicBezTo>
                  <a:pt x="15149" y="8056"/>
                  <a:pt x="15212" y="7658"/>
                  <a:pt x="15232" y="7386"/>
                </a:cubicBezTo>
                <a:cubicBezTo>
                  <a:pt x="15253" y="7096"/>
                  <a:pt x="15294" y="6929"/>
                  <a:pt x="15295" y="6926"/>
                </a:cubicBezTo>
                <a:lnTo>
                  <a:pt x="15295" y="6926"/>
                </a:lnTo>
                <a:cubicBezTo>
                  <a:pt x="15294" y="6929"/>
                  <a:pt x="15253" y="7095"/>
                  <a:pt x="15212" y="7344"/>
                </a:cubicBezTo>
                <a:cubicBezTo>
                  <a:pt x="15149" y="7616"/>
                  <a:pt x="15086" y="8014"/>
                  <a:pt x="14940" y="8474"/>
                </a:cubicBezTo>
                <a:cubicBezTo>
                  <a:pt x="14730" y="9395"/>
                  <a:pt x="14396" y="10587"/>
                  <a:pt x="13977" y="11801"/>
                </a:cubicBezTo>
                <a:cubicBezTo>
                  <a:pt x="13559" y="12973"/>
                  <a:pt x="13056" y="14124"/>
                  <a:pt x="12680" y="14981"/>
                </a:cubicBezTo>
                <a:cubicBezTo>
                  <a:pt x="12282" y="15839"/>
                  <a:pt x="11968" y="16383"/>
                  <a:pt x="11968" y="16383"/>
                </a:cubicBezTo>
                <a:cubicBezTo>
                  <a:pt x="11968" y="16383"/>
                  <a:pt x="11885" y="16509"/>
                  <a:pt x="11759" y="16739"/>
                </a:cubicBezTo>
                <a:cubicBezTo>
                  <a:pt x="11634" y="16969"/>
                  <a:pt x="11445" y="17325"/>
                  <a:pt x="11215" y="17701"/>
                </a:cubicBezTo>
                <a:cubicBezTo>
                  <a:pt x="10734" y="18518"/>
                  <a:pt x="10085" y="19564"/>
                  <a:pt x="9353" y="20568"/>
                </a:cubicBezTo>
                <a:lnTo>
                  <a:pt x="8955" y="21112"/>
                </a:lnTo>
                <a:cubicBezTo>
                  <a:pt x="9018" y="20945"/>
                  <a:pt x="9060" y="20798"/>
                  <a:pt x="9081" y="20673"/>
                </a:cubicBezTo>
                <a:cubicBezTo>
                  <a:pt x="9458" y="19543"/>
                  <a:pt x="9918" y="18413"/>
                  <a:pt x="10232" y="17555"/>
                </a:cubicBezTo>
                <a:cubicBezTo>
                  <a:pt x="10399" y="17116"/>
                  <a:pt x="10525" y="16739"/>
                  <a:pt x="10608" y="16509"/>
                </a:cubicBezTo>
                <a:cubicBezTo>
                  <a:pt x="10692" y="16237"/>
                  <a:pt x="10734" y="16090"/>
                  <a:pt x="10734" y="16090"/>
                </a:cubicBezTo>
                <a:cubicBezTo>
                  <a:pt x="10734" y="16090"/>
                  <a:pt x="10797" y="15923"/>
                  <a:pt x="10859" y="15672"/>
                </a:cubicBezTo>
                <a:cubicBezTo>
                  <a:pt x="10943" y="15400"/>
                  <a:pt x="11048" y="15044"/>
                  <a:pt x="11152" y="14563"/>
                </a:cubicBezTo>
                <a:cubicBezTo>
                  <a:pt x="11383" y="13663"/>
                  <a:pt x="11592" y="12450"/>
                  <a:pt x="11759" y="11257"/>
                </a:cubicBezTo>
                <a:cubicBezTo>
                  <a:pt x="11906" y="10043"/>
                  <a:pt x="12010" y="8809"/>
                  <a:pt x="12073" y="7909"/>
                </a:cubicBezTo>
                <a:cubicBezTo>
                  <a:pt x="12115" y="6989"/>
                  <a:pt x="12178" y="6382"/>
                  <a:pt x="12178" y="6382"/>
                </a:cubicBezTo>
                <a:lnTo>
                  <a:pt x="12178" y="6382"/>
                </a:lnTo>
                <a:cubicBezTo>
                  <a:pt x="12178" y="6382"/>
                  <a:pt x="12073" y="6989"/>
                  <a:pt x="11906" y="7867"/>
                </a:cubicBezTo>
                <a:cubicBezTo>
                  <a:pt x="11759" y="8767"/>
                  <a:pt x="11529" y="9960"/>
                  <a:pt x="11236" y="11152"/>
                </a:cubicBezTo>
                <a:cubicBezTo>
                  <a:pt x="10943" y="12324"/>
                  <a:pt x="10608" y="13475"/>
                  <a:pt x="10294" y="14312"/>
                </a:cubicBezTo>
                <a:cubicBezTo>
                  <a:pt x="10127" y="14730"/>
                  <a:pt x="10002" y="15065"/>
                  <a:pt x="9897" y="15295"/>
                </a:cubicBezTo>
                <a:cubicBezTo>
                  <a:pt x="9792" y="15546"/>
                  <a:pt x="9750" y="15672"/>
                  <a:pt x="9750" y="15672"/>
                </a:cubicBezTo>
                <a:cubicBezTo>
                  <a:pt x="9750" y="15672"/>
                  <a:pt x="9688" y="15797"/>
                  <a:pt x="9562" y="16028"/>
                </a:cubicBezTo>
                <a:cubicBezTo>
                  <a:pt x="9458" y="16279"/>
                  <a:pt x="9290" y="16613"/>
                  <a:pt x="9081" y="17011"/>
                </a:cubicBezTo>
                <a:cubicBezTo>
                  <a:pt x="8830" y="17492"/>
                  <a:pt x="8516" y="18099"/>
                  <a:pt x="8181" y="18748"/>
                </a:cubicBezTo>
                <a:cubicBezTo>
                  <a:pt x="8223" y="18329"/>
                  <a:pt x="8307" y="17911"/>
                  <a:pt x="8349" y="17576"/>
                </a:cubicBezTo>
                <a:cubicBezTo>
                  <a:pt x="8432" y="17137"/>
                  <a:pt x="8537" y="16739"/>
                  <a:pt x="8600" y="16488"/>
                </a:cubicBezTo>
                <a:cubicBezTo>
                  <a:pt x="8662" y="16216"/>
                  <a:pt x="8704" y="16069"/>
                  <a:pt x="8704" y="16069"/>
                </a:cubicBezTo>
                <a:cubicBezTo>
                  <a:pt x="8704" y="16069"/>
                  <a:pt x="8851" y="15463"/>
                  <a:pt x="9123" y="14542"/>
                </a:cubicBezTo>
                <a:cubicBezTo>
                  <a:pt x="9374" y="13621"/>
                  <a:pt x="9750" y="12408"/>
                  <a:pt x="9981" y="11152"/>
                </a:cubicBezTo>
                <a:cubicBezTo>
                  <a:pt x="10106" y="10525"/>
                  <a:pt x="10190" y="9855"/>
                  <a:pt x="10211" y="9269"/>
                </a:cubicBezTo>
                <a:cubicBezTo>
                  <a:pt x="10211" y="8955"/>
                  <a:pt x="10232" y="8662"/>
                  <a:pt x="10211" y="8390"/>
                </a:cubicBezTo>
                <a:cubicBezTo>
                  <a:pt x="10211" y="8265"/>
                  <a:pt x="10190" y="8139"/>
                  <a:pt x="10190" y="8014"/>
                </a:cubicBezTo>
                <a:cubicBezTo>
                  <a:pt x="10148" y="7867"/>
                  <a:pt x="10148" y="7742"/>
                  <a:pt x="10127" y="7637"/>
                </a:cubicBezTo>
                <a:cubicBezTo>
                  <a:pt x="10106" y="7407"/>
                  <a:pt x="10043" y="7198"/>
                  <a:pt x="10022" y="6989"/>
                </a:cubicBezTo>
                <a:cubicBezTo>
                  <a:pt x="10002" y="6884"/>
                  <a:pt x="9981" y="6800"/>
                  <a:pt x="9981" y="6717"/>
                </a:cubicBezTo>
                <a:cubicBezTo>
                  <a:pt x="9939" y="6654"/>
                  <a:pt x="9918" y="6570"/>
                  <a:pt x="9897" y="6507"/>
                </a:cubicBezTo>
                <a:cubicBezTo>
                  <a:pt x="9813" y="6256"/>
                  <a:pt x="9771" y="6089"/>
                  <a:pt x="9771" y="6089"/>
                </a:cubicBezTo>
                <a:lnTo>
                  <a:pt x="9771" y="6089"/>
                </a:lnTo>
                <a:cubicBezTo>
                  <a:pt x="9771" y="6089"/>
                  <a:pt x="9792" y="6256"/>
                  <a:pt x="9834" y="6507"/>
                </a:cubicBezTo>
                <a:cubicBezTo>
                  <a:pt x="9876" y="6591"/>
                  <a:pt x="9876" y="6654"/>
                  <a:pt x="9897" y="6758"/>
                </a:cubicBezTo>
                <a:cubicBezTo>
                  <a:pt x="9897" y="6821"/>
                  <a:pt x="9918" y="6947"/>
                  <a:pt x="9918" y="7010"/>
                </a:cubicBezTo>
                <a:cubicBezTo>
                  <a:pt x="9939" y="7198"/>
                  <a:pt x="9981" y="7407"/>
                  <a:pt x="9981" y="7637"/>
                </a:cubicBezTo>
                <a:lnTo>
                  <a:pt x="9981" y="8014"/>
                </a:lnTo>
                <a:cubicBezTo>
                  <a:pt x="9981" y="8139"/>
                  <a:pt x="9939" y="8265"/>
                  <a:pt x="9939" y="8390"/>
                </a:cubicBezTo>
                <a:cubicBezTo>
                  <a:pt x="9939" y="8662"/>
                  <a:pt x="9897" y="8955"/>
                  <a:pt x="9834" y="9227"/>
                </a:cubicBezTo>
                <a:cubicBezTo>
                  <a:pt x="9750" y="9813"/>
                  <a:pt x="9604" y="10420"/>
                  <a:pt x="9416" y="11006"/>
                </a:cubicBezTo>
                <a:cubicBezTo>
                  <a:pt x="9060" y="12219"/>
                  <a:pt x="8558" y="13370"/>
                  <a:pt x="8223" y="14249"/>
                </a:cubicBezTo>
                <a:cubicBezTo>
                  <a:pt x="7846" y="15149"/>
                  <a:pt x="7637" y="15756"/>
                  <a:pt x="7637" y="15756"/>
                </a:cubicBezTo>
                <a:cubicBezTo>
                  <a:pt x="7637" y="15756"/>
                  <a:pt x="7637" y="15777"/>
                  <a:pt x="7616" y="15797"/>
                </a:cubicBezTo>
                <a:lnTo>
                  <a:pt x="7428" y="14542"/>
                </a:lnTo>
                <a:cubicBezTo>
                  <a:pt x="7428" y="14542"/>
                  <a:pt x="7323" y="13872"/>
                  <a:pt x="7198" y="12847"/>
                </a:cubicBezTo>
                <a:cubicBezTo>
                  <a:pt x="7072" y="11822"/>
                  <a:pt x="6863" y="10462"/>
                  <a:pt x="6696" y="9102"/>
                </a:cubicBezTo>
                <a:cubicBezTo>
                  <a:pt x="6549" y="7742"/>
                  <a:pt x="6486" y="6382"/>
                  <a:pt x="6633" y="5377"/>
                </a:cubicBezTo>
                <a:cubicBezTo>
                  <a:pt x="6675" y="4875"/>
                  <a:pt x="6779" y="4457"/>
                  <a:pt x="6863" y="4143"/>
                </a:cubicBezTo>
                <a:cubicBezTo>
                  <a:pt x="6946" y="3852"/>
                  <a:pt x="6988" y="3706"/>
                  <a:pt x="6989" y="3704"/>
                </a:cubicBezTo>
                <a:lnTo>
                  <a:pt x="6989" y="3704"/>
                </a:lnTo>
                <a:cubicBezTo>
                  <a:pt x="6988" y="3706"/>
                  <a:pt x="6946" y="3852"/>
                  <a:pt x="6800" y="4143"/>
                </a:cubicBezTo>
                <a:cubicBezTo>
                  <a:pt x="6696" y="4436"/>
                  <a:pt x="6570" y="4854"/>
                  <a:pt x="6465" y="5336"/>
                </a:cubicBezTo>
                <a:cubicBezTo>
                  <a:pt x="6235" y="6361"/>
                  <a:pt x="6131" y="7742"/>
                  <a:pt x="6152" y="9144"/>
                </a:cubicBezTo>
                <a:cubicBezTo>
                  <a:pt x="6173" y="10525"/>
                  <a:pt x="6256" y="11885"/>
                  <a:pt x="6277" y="12931"/>
                </a:cubicBezTo>
                <a:cubicBezTo>
                  <a:pt x="6340" y="13956"/>
                  <a:pt x="6361" y="14647"/>
                  <a:pt x="6361" y="14647"/>
                </a:cubicBezTo>
                <a:lnTo>
                  <a:pt x="6549" y="19417"/>
                </a:lnTo>
                <a:cubicBezTo>
                  <a:pt x="5942" y="17827"/>
                  <a:pt x="5315" y="16321"/>
                  <a:pt x="4917" y="15149"/>
                </a:cubicBezTo>
                <a:cubicBezTo>
                  <a:pt x="4708" y="14542"/>
                  <a:pt x="4582" y="14061"/>
                  <a:pt x="4478" y="13705"/>
                </a:cubicBezTo>
                <a:cubicBezTo>
                  <a:pt x="4373" y="13370"/>
                  <a:pt x="4352" y="13161"/>
                  <a:pt x="4352" y="13161"/>
                </a:cubicBezTo>
                <a:cubicBezTo>
                  <a:pt x="4352" y="13161"/>
                  <a:pt x="4289" y="12952"/>
                  <a:pt x="4227" y="12617"/>
                </a:cubicBezTo>
                <a:cubicBezTo>
                  <a:pt x="4164" y="12429"/>
                  <a:pt x="4143" y="12219"/>
                  <a:pt x="4080" y="11968"/>
                </a:cubicBezTo>
                <a:cubicBezTo>
                  <a:pt x="4038" y="11696"/>
                  <a:pt x="3976" y="11445"/>
                  <a:pt x="3955" y="11131"/>
                </a:cubicBezTo>
                <a:cubicBezTo>
                  <a:pt x="3850" y="10504"/>
                  <a:pt x="3808" y="9771"/>
                  <a:pt x="3766" y="8997"/>
                </a:cubicBezTo>
                <a:cubicBezTo>
                  <a:pt x="3745" y="8223"/>
                  <a:pt x="3766" y="7386"/>
                  <a:pt x="3850" y="6549"/>
                </a:cubicBezTo>
                <a:cubicBezTo>
                  <a:pt x="3976" y="4875"/>
                  <a:pt x="4373" y="3201"/>
                  <a:pt x="4771" y="1988"/>
                </a:cubicBezTo>
                <a:cubicBezTo>
                  <a:pt x="4854" y="1674"/>
                  <a:pt x="4980" y="1423"/>
                  <a:pt x="5064" y="1193"/>
                </a:cubicBezTo>
                <a:cubicBezTo>
                  <a:pt x="5126" y="942"/>
                  <a:pt x="5210" y="732"/>
                  <a:pt x="5294" y="565"/>
                </a:cubicBezTo>
                <a:cubicBezTo>
                  <a:pt x="5419" y="210"/>
                  <a:pt x="5524" y="0"/>
                  <a:pt x="55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3" name="Google Shape;113;p9"/>
          <p:cNvGrpSpPr/>
          <p:nvPr/>
        </p:nvGrpSpPr>
        <p:grpSpPr>
          <a:xfrm flipH="1">
            <a:off x="3586348" y="4120256"/>
            <a:ext cx="2055998" cy="1031488"/>
            <a:chOff x="-143275" y="4095565"/>
            <a:chExt cx="2055998" cy="1031488"/>
          </a:xfrm>
        </p:grpSpPr>
        <p:sp>
          <p:nvSpPr>
            <p:cNvPr id="114" name="Google Shape;114;p9"/>
            <p:cNvSpPr/>
            <p:nvPr/>
          </p:nvSpPr>
          <p:spPr>
            <a:xfrm>
              <a:off x="-24713" y="4917052"/>
              <a:ext cx="1842300" cy="21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9"/>
            <p:cNvSpPr/>
            <p:nvPr/>
          </p:nvSpPr>
          <p:spPr>
            <a:xfrm>
              <a:off x="-143275" y="4095565"/>
              <a:ext cx="2055998" cy="892444"/>
            </a:xfrm>
            <a:custGeom>
              <a:rect b="b" l="l" r="r" t="t"/>
              <a:pathLst>
                <a:path extrusionOk="0" h="38102" w="86541">
                  <a:moveTo>
                    <a:pt x="64550" y="14877"/>
                  </a:moveTo>
                  <a:cubicBezTo>
                    <a:pt x="64675" y="15965"/>
                    <a:pt x="64864" y="16990"/>
                    <a:pt x="65010" y="17827"/>
                  </a:cubicBezTo>
                  <a:cubicBezTo>
                    <a:pt x="65303" y="19333"/>
                    <a:pt x="65512" y="20338"/>
                    <a:pt x="65512" y="20338"/>
                  </a:cubicBezTo>
                  <a:cubicBezTo>
                    <a:pt x="65512" y="20338"/>
                    <a:pt x="65554" y="20589"/>
                    <a:pt x="65638" y="21007"/>
                  </a:cubicBezTo>
                  <a:cubicBezTo>
                    <a:pt x="65721" y="21468"/>
                    <a:pt x="65847" y="22095"/>
                    <a:pt x="65973" y="22828"/>
                  </a:cubicBezTo>
                  <a:cubicBezTo>
                    <a:pt x="66035" y="23142"/>
                    <a:pt x="66119" y="23476"/>
                    <a:pt x="66161" y="23832"/>
                  </a:cubicBezTo>
                  <a:cubicBezTo>
                    <a:pt x="65973" y="23455"/>
                    <a:pt x="65826" y="23037"/>
                    <a:pt x="65701" y="22660"/>
                  </a:cubicBezTo>
                  <a:cubicBezTo>
                    <a:pt x="65429" y="22012"/>
                    <a:pt x="65177" y="21468"/>
                    <a:pt x="65010" y="21091"/>
                  </a:cubicBezTo>
                  <a:cubicBezTo>
                    <a:pt x="64864" y="20735"/>
                    <a:pt x="64759" y="20526"/>
                    <a:pt x="64759" y="20526"/>
                  </a:cubicBezTo>
                  <a:cubicBezTo>
                    <a:pt x="64759" y="20526"/>
                    <a:pt x="64654" y="20317"/>
                    <a:pt x="64487" y="19940"/>
                  </a:cubicBezTo>
                  <a:cubicBezTo>
                    <a:pt x="64340" y="19585"/>
                    <a:pt x="64110" y="19061"/>
                    <a:pt x="63838" y="18434"/>
                  </a:cubicBezTo>
                  <a:cubicBezTo>
                    <a:pt x="64027" y="17346"/>
                    <a:pt x="64257" y="16132"/>
                    <a:pt x="64550" y="14877"/>
                  </a:cubicBezTo>
                  <a:close/>
                  <a:moveTo>
                    <a:pt x="21803" y="14898"/>
                  </a:moveTo>
                  <a:cubicBezTo>
                    <a:pt x="22096" y="16153"/>
                    <a:pt x="22326" y="17388"/>
                    <a:pt x="22514" y="18455"/>
                  </a:cubicBezTo>
                  <a:cubicBezTo>
                    <a:pt x="22263" y="19082"/>
                    <a:pt x="22012" y="19605"/>
                    <a:pt x="21866" y="19982"/>
                  </a:cubicBezTo>
                  <a:cubicBezTo>
                    <a:pt x="21698" y="20338"/>
                    <a:pt x="21594" y="20547"/>
                    <a:pt x="21594" y="20547"/>
                  </a:cubicBezTo>
                  <a:cubicBezTo>
                    <a:pt x="21594" y="20547"/>
                    <a:pt x="21489" y="20756"/>
                    <a:pt x="21342" y="21133"/>
                  </a:cubicBezTo>
                  <a:cubicBezTo>
                    <a:pt x="21175" y="21489"/>
                    <a:pt x="20924" y="22033"/>
                    <a:pt x="20652" y="22702"/>
                  </a:cubicBezTo>
                  <a:cubicBezTo>
                    <a:pt x="20506" y="23037"/>
                    <a:pt x="20338" y="23455"/>
                    <a:pt x="20192" y="23874"/>
                  </a:cubicBezTo>
                  <a:cubicBezTo>
                    <a:pt x="20234" y="23497"/>
                    <a:pt x="20317" y="23162"/>
                    <a:pt x="20380" y="22849"/>
                  </a:cubicBezTo>
                  <a:cubicBezTo>
                    <a:pt x="20526" y="22095"/>
                    <a:pt x="20631" y="21468"/>
                    <a:pt x="20715" y="21049"/>
                  </a:cubicBezTo>
                  <a:cubicBezTo>
                    <a:pt x="20798" y="20610"/>
                    <a:pt x="20840" y="20359"/>
                    <a:pt x="20840" y="20359"/>
                  </a:cubicBezTo>
                  <a:cubicBezTo>
                    <a:pt x="20840" y="20359"/>
                    <a:pt x="21050" y="19375"/>
                    <a:pt x="21342" y="17848"/>
                  </a:cubicBezTo>
                  <a:cubicBezTo>
                    <a:pt x="21489" y="17011"/>
                    <a:pt x="21656" y="16007"/>
                    <a:pt x="21803" y="14898"/>
                  </a:cubicBezTo>
                  <a:close/>
                  <a:moveTo>
                    <a:pt x="44861" y="21279"/>
                  </a:moveTo>
                  <a:cubicBezTo>
                    <a:pt x="44798" y="21928"/>
                    <a:pt x="44777" y="22346"/>
                    <a:pt x="44777" y="22346"/>
                  </a:cubicBezTo>
                  <a:cubicBezTo>
                    <a:pt x="44777" y="22346"/>
                    <a:pt x="44714" y="22995"/>
                    <a:pt x="44589" y="23999"/>
                  </a:cubicBezTo>
                  <a:cubicBezTo>
                    <a:pt x="44568" y="24188"/>
                    <a:pt x="44547" y="24397"/>
                    <a:pt x="44505" y="24627"/>
                  </a:cubicBezTo>
                  <a:cubicBezTo>
                    <a:pt x="44589" y="23414"/>
                    <a:pt x="44714" y="22263"/>
                    <a:pt x="44861" y="21279"/>
                  </a:cubicBezTo>
                  <a:close/>
                  <a:moveTo>
                    <a:pt x="13329" y="25611"/>
                  </a:moveTo>
                  <a:cubicBezTo>
                    <a:pt x="13329" y="25966"/>
                    <a:pt x="13329" y="26301"/>
                    <a:pt x="13308" y="26615"/>
                  </a:cubicBezTo>
                  <a:cubicBezTo>
                    <a:pt x="13287" y="26699"/>
                    <a:pt x="13203" y="26824"/>
                    <a:pt x="13099" y="27033"/>
                  </a:cubicBezTo>
                  <a:cubicBezTo>
                    <a:pt x="13057" y="27117"/>
                    <a:pt x="12994" y="27222"/>
                    <a:pt x="12952" y="27326"/>
                  </a:cubicBezTo>
                  <a:cubicBezTo>
                    <a:pt x="12973" y="27263"/>
                    <a:pt x="12973" y="27222"/>
                    <a:pt x="12994" y="27138"/>
                  </a:cubicBezTo>
                  <a:cubicBezTo>
                    <a:pt x="13057" y="27012"/>
                    <a:pt x="13078" y="26824"/>
                    <a:pt x="13119" y="26615"/>
                  </a:cubicBezTo>
                  <a:cubicBezTo>
                    <a:pt x="13182" y="26406"/>
                    <a:pt x="13224" y="26196"/>
                    <a:pt x="13287" y="25945"/>
                  </a:cubicBezTo>
                  <a:cubicBezTo>
                    <a:pt x="13308" y="25841"/>
                    <a:pt x="13329" y="25736"/>
                    <a:pt x="13329" y="25611"/>
                  </a:cubicBezTo>
                  <a:close/>
                  <a:moveTo>
                    <a:pt x="51556" y="24271"/>
                  </a:moveTo>
                  <a:cubicBezTo>
                    <a:pt x="51556" y="24292"/>
                    <a:pt x="51556" y="24313"/>
                    <a:pt x="51577" y="24334"/>
                  </a:cubicBezTo>
                  <a:cubicBezTo>
                    <a:pt x="51786" y="25590"/>
                    <a:pt x="52121" y="27263"/>
                    <a:pt x="52309" y="28896"/>
                  </a:cubicBezTo>
                  <a:cubicBezTo>
                    <a:pt x="52330" y="29021"/>
                    <a:pt x="52330" y="29126"/>
                    <a:pt x="52351" y="29251"/>
                  </a:cubicBezTo>
                  <a:cubicBezTo>
                    <a:pt x="52330" y="29251"/>
                    <a:pt x="51200" y="27975"/>
                    <a:pt x="51242" y="27431"/>
                  </a:cubicBezTo>
                  <a:cubicBezTo>
                    <a:pt x="51284" y="26301"/>
                    <a:pt x="51389" y="25150"/>
                    <a:pt x="51556" y="24271"/>
                  </a:cubicBezTo>
                  <a:close/>
                  <a:moveTo>
                    <a:pt x="63545" y="20421"/>
                  </a:moveTo>
                  <a:cubicBezTo>
                    <a:pt x="63650" y="20735"/>
                    <a:pt x="63734" y="20924"/>
                    <a:pt x="63734" y="20924"/>
                  </a:cubicBezTo>
                  <a:cubicBezTo>
                    <a:pt x="63734" y="20924"/>
                    <a:pt x="63817" y="21133"/>
                    <a:pt x="63943" y="21509"/>
                  </a:cubicBezTo>
                  <a:cubicBezTo>
                    <a:pt x="64068" y="21907"/>
                    <a:pt x="64278" y="22430"/>
                    <a:pt x="64487" y="23079"/>
                  </a:cubicBezTo>
                  <a:cubicBezTo>
                    <a:pt x="64905" y="24418"/>
                    <a:pt x="65366" y="26175"/>
                    <a:pt x="65261" y="27870"/>
                  </a:cubicBezTo>
                  <a:cubicBezTo>
                    <a:pt x="65219" y="28665"/>
                    <a:pt x="65073" y="29440"/>
                    <a:pt x="64905" y="30172"/>
                  </a:cubicBezTo>
                  <a:cubicBezTo>
                    <a:pt x="64801" y="29481"/>
                    <a:pt x="64759" y="29021"/>
                    <a:pt x="64759" y="29021"/>
                  </a:cubicBezTo>
                  <a:cubicBezTo>
                    <a:pt x="64759" y="29021"/>
                    <a:pt x="64675" y="28519"/>
                    <a:pt x="64550" y="27787"/>
                  </a:cubicBezTo>
                  <a:cubicBezTo>
                    <a:pt x="64403" y="27054"/>
                    <a:pt x="64194" y="26092"/>
                    <a:pt x="63985" y="25150"/>
                  </a:cubicBezTo>
                  <a:cubicBezTo>
                    <a:pt x="63755" y="24209"/>
                    <a:pt x="63524" y="23288"/>
                    <a:pt x="63315" y="22577"/>
                  </a:cubicBezTo>
                  <a:cubicBezTo>
                    <a:pt x="63336" y="22409"/>
                    <a:pt x="63336" y="22242"/>
                    <a:pt x="63357" y="22095"/>
                  </a:cubicBezTo>
                  <a:cubicBezTo>
                    <a:pt x="63399" y="21698"/>
                    <a:pt x="63420" y="21489"/>
                    <a:pt x="63420" y="21489"/>
                  </a:cubicBezTo>
                  <a:cubicBezTo>
                    <a:pt x="63420" y="21489"/>
                    <a:pt x="63441" y="21279"/>
                    <a:pt x="63504" y="20882"/>
                  </a:cubicBezTo>
                  <a:cubicBezTo>
                    <a:pt x="63524" y="20756"/>
                    <a:pt x="63524" y="20610"/>
                    <a:pt x="63545" y="20421"/>
                  </a:cubicBezTo>
                  <a:close/>
                  <a:moveTo>
                    <a:pt x="22828" y="20463"/>
                  </a:moveTo>
                  <a:cubicBezTo>
                    <a:pt x="22849" y="20652"/>
                    <a:pt x="22870" y="20819"/>
                    <a:pt x="22870" y="20945"/>
                  </a:cubicBezTo>
                  <a:cubicBezTo>
                    <a:pt x="22933" y="21342"/>
                    <a:pt x="22954" y="21551"/>
                    <a:pt x="22954" y="21551"/>
                  </a:cubicBezTo>
                  <a:cubicBezTo>
                    <a:pt x="22954" y="21551"/>
                    <a:pt x="22975" y="21761"/>
                    <a:pt x="23016" y="22137"/>
                  </a:cubicBezTo>
                  <a:cubicBezTo>
                    <a:pt x="23016" y="22284"/>
                    <a:pt x="23037" y="22451"/>
                    <a:pt x="23058" y="22639"/>
                  </a:cubicBezTo>
                  <a:cubicBezTo>
                    <a:pt x="22849" y="23351"/>
                    <a:pt x="22619" y="24271"/>
                    <a:pt x="22389" y="25192"/>
                  </a:cubicBezTo>
                  <a:cubicBezTo>
                    <a:pt x="22117" y="26113"/>
                    <a:pt x="21949" y="27096"/>
                    <a:pt x="21803" y="27828"/>
                  </a:cubicBezTo>
                  <a:cubicBezTo>
                    <a:pt x="21677" y="28561"/>
                    <a:pt x="21594" y="29042"/>
                    <a:pt x="21594" y="29042"/>
                  </a:cubicBezTo>
                  <a:cubicBezTo>
                    <a:pt x="21594" y="29042"/>
                    <a:pt x="21510" y="29502"/>
                    <a:pt x="21447" y="30193"/>
                  </a:cubicBezTo>
                  <a:cubicBezTo>
                    <a:pt x="21259" y="29460"/>
                    <a:pt x="21133" y="28686"/>
                    <a:pt x="21091" y="27891"/>
                  </a:cubicBezTo>
                  <a:cubicBezTo>
                    <a:pt x="20987" y="26175"/>
                    <a:pt x="21468" y="24418"/>
                    <a:pt x="21886" y="23142"/>
                  </a:cubicBezTo>
                  <a:cubicBezTo>
                    <a:pt x="22096" y="22493"/>
                    <a:pt x="22305" y="21928"/>
                    <a:pt x="22430" y="21572"/>
                  </a:cubicBezTo>
                  <a:cubicBezTo>
                    <a:pt x="22556" y="21175"/>
                    <a:pt x="22640" y="20965"/>
                    <a:pt x="22640" y="20965"/>
                  </a:cubicBezTo>
                  <a:cubicBezTo>
                    <a:pt x="22640" y="20965"/>
                    <a:pt x="22723" y="20777"/>
                    <a:pt x="22828" y="20463"/>
                  </a:cubicBezTo>
                  <a:close/>
                  <a:moveTo>
                    <a:pt x="63232" y="23393"/>
                  </a:moveTo>
                  <a:cubicBezTo>
                    <a:pt x="63315" y="23978"/>
                    <a:pt x="63357" y="24606"/>
                    <a:pt x="63441" y="25234"/>
                  </a:cubicBezTo>
                  <a:cubicBezTo>
                    <a:pt x="63524" y="26196"/>
                    <a:pt x="63608" y="27159"/>
                    <a:pt x="63629" y="27891"/>
                  </a:cubicBezTo>
                  <a:cubicBezTo>
                    <a:pt x="63650" y="28624"/>
                    <a:pt x="63650" y="29105"/>
                    <a:pt x="63650" y="29105"/>
                  </a:cubicBezTo>
                  <a:lnTo>
                    <a:pt x="63650" y="30297"/>
                  </a:lnTo>
                  <a:cubicBezTo>
                    <a:pt x="63650" y="30674"/>
                    <a:pt x="63629" y="31072"/>
                    <a:pt x="63629" y="31448"/>
                  </a:cubicBezTo>
                  <a:cubicBezTo>
                    <a:pt x="63629" y="31448"/>
                    <a:pt x="62290" y="27996"/>
                    <a:pt x="63211" y="23686"/>
                  </a:cubicBezTo>
                  <a:cubicBezTo>
                    <a:pt x="63232" y="23581"/>
                    <a:pt x="63211" y="23497"/>
                    <a:pt x="63232" y="23393"/>
                  </a:cubicBezTo>
                  <a:close/>
                  <a:moveTo>
                    <a:pt x="23121" y="23434"/>
                  </a:moveTo>
                  <a:cubicBezTo>
                    <a:pt x="23121" y="23497"/>
                    <a:pt x="23121" y="23602"/>
                    <a:pt x="23142" y="23706"/>
                  </a:cubicBezTo>
                  <a:cubicBezTo>
                    <a:pt x="23226" y="25004"/>
                    <a:pt x="23330" y="26740"/>
                    <a:pt x="23288" y="28477"/>
                  </a:cubicBezTo>
                  <a:cubicBezTo>
                    <a:pt x="23247" y="30381"/>
                    <a:pt x="22723" y="31720"/>
                    <a:pt x="22723" y="31720"/>
                  </a:cubicBezTo>
                  <a:cubicBezTo>
                    <a:pt x="22702" y="31197"/>
                    <a:pt x="22702" y="30716"/>
                    <a:pt x="22702" y="30339"/>
                  </a:cubicBezTo>
                  <a:lnTo>
                    <a:pt x="22702" y="29126"/>
                  </a:lnTo>
                  <a:cubicBezTo>
                    <a:pt x="22702" y="29126"/>
                    <a:pt x="22723" y="28624"/>
                    <a:pt x="22723" y="27933"/>
                  </a:cubicBezTo>
                  <a:cubicBezTo>
                    <a:pt x="22744" y="27201"/>
                    <a:pt x="22807" y="26217"/>
                    <a:pt x="22912" y="25255"/>
                  </a:cubicBezTo>
                  <a:cubicBezTo>
                    <a:pt x="22954" y="24627"/>
                    <a:pt x="23037" y="23978"/>
                    <a:pt x="23121" y="23434"/>
                  </a:cubicBezTo>
                  <a:close/>
                  <a:moveTo>
                    <a:pt x="72291" y="27745"/>
                  </a:moveTo>
                  <a:cubicBezTo>
                    <a:pt x="72333" y="27870"/>
                    <a:pt x="72396" y="27996"/>
                    <a:pt x="72480" y="28163"/>
                  </a:cubicBezTo>
                  <a:cubicBezTo>
                    <a:pt x="72584" y="28393"/>
                    <a:pt x="72689" y="28624"/>
                    <a:pt x="72815" y="28916"/>
                  </a:cubicBezTo>
                  <a:cubicBezTo>
                    <a:pt x="73045" y="29440"/>
                    <a:pt x="74635" y="33394"/>
                    <a:pt x="74593" y="33603"/>
                  </a:cubicBezTo>
                  <a:cubicBezTo>
                    <a:pt x="74593" y="33603"/>
                    <a:pt x="71664" y="32453"/>
                    <a:pt x="72291" y="27787"/>
                  </a:cubicBezTo>
                  <a:lnTo>
                    <a:pt x="72291" y="27745"/>
                  </a:lnTo>
                  <a:close/>
                  <a:moveTo>
                    <a:pt x="41471" y="0"/>
                  </a:moveTo>
                  <a:cubicBezTo>
                    <a:pt x="41471" y="0"/>
                    <a:pt x="41659" y="1047"/>
                    <a:pt x="41889" y="2615"/>
                  </a:cubicBezTo>
                  <a:cubicBezTo>
                    <a:pt x="42141" y="4185"/>
                    <a:pt x="42392" y="6298"/>
                    <a:pt x="42580" y="8390"/>
                  </a:cubicBezTo>
                  <a:cubicBezTo>
                    <a:pt x="42664" y="9437"/>
                    <a:pt x="42705" y="10504"/>
                    <a:pt x="42768" y="11466"/>
                  </a:cubicBezTo>
                  <a:cubicBezTo>
                    <a:pt x="42789" y="12470"/>
                    <a:pt x="42789" y="13391"/>
                    <a:pt x="42768" y="14165"/>
                  </a:cubicBezTo>
                  <a:cubicBezTo>
                    <a:pt x="42768" y="14563"/>
                    <a:pt x="42726" y="14919"/>
                    <a:pt x="42705" y="15232"/>
                  </a:cubicBezTo>
                  <a:cubicBezTo>
                    <a:pt x="42685" y="15546"/>
                    <a:pt x="42685" y="15839"/>
                    <a:pt x="42664" y="16069"/>
                  </a:cubicBezTo>
                  <a:cubicBezTo>
                    <a:pt x="42622" y="16530"/>
                    <a:pt x="42601" y="16781"/>
                    <a:pt x="42601" y="16781"/>
                  </a:cubicBezTo>
                  <a:cubicBezTo>
                    <a:pt x="42601" y="16781"/>
                    <a:pt x="42580" y="17053"/>
                    <a:pt x="42517" y="17492"/>
                  </a:cubicBezTo>
                  <a:cubicBezTo>
                    <a:pt x="42475" y="17932"/>
                    <a:pt x="42392" y="18580"/>
                    <a:pt x="42287" y="19375"/>
                  </a:cubicBezTo>
                  <a:cubicBezTo>
                    <a:pt x="42078" y="20945"/>
                    <a:pt x="41743" y="23037"/>
                    <a:pt x="41534" y="25213"/>
                  </a:cubicBezTo>
                  <a:cubicBezTo>
                    <a:pt x="41450" y="26155"/>
                    <a:pt x="41366" y="27117"/>
                    <a:pt x="41366" y="28038"/>
                  </a:cubicBezTo>
                  <a:cubicBezTo>
                    <a:pt x="41366" y="28038"/>
                    <a:pt x="40529" y="26510"/>
                    <a:pt x="40467" y="25673"/>
                  </a:cubicBezTo>
                  <a:cubicBezTo>
                    <a:pt x="40278" y="23811"/>
                    <a:pt x="40257" y="21991"/>
                    <a:pt x="40320" y="20610"/>
                  </a:cubicBezTo>
                  <a:cubicBezTo>
                    <a:pt x="40362" y="20254"/>
                    <a:pt x="40362" y="19940"/>
                    <a:pt x="40383" y="19668"/>
                  </a:cubicBezTo>
                  <a:cubicBezTo>
                    <a:pt x="40404" y="19375"/>
                    <a:pt x="40425" y="19145"/>
                    <a:pt x="40425" y="18936"/>
                  </a:cubicBezTo>
                  <a:lnTo>
                    <a:pt x="40508" y="18308"/>
                  </a:lnTo>
                  <a:cubicBezTo>
                    <a:pt x="40508" y="18308"/>
                    <a:pt x="40613" y="17388"/>
                    <a:pt x="40801" y="15965"/>
                  </a:cubicBezTo>
                  <a:cubicBezTo>
                    <a:pt x="40990" y="14584"/>
                    <a:pt x="41304" y="12701"/>
                    <a:pt x="41471" y="10818"/>
                  </a:cubicBezTo>
                  <a:cubicBezTo>
                    <a:pt x="41680" y="8934"/>
                    <a:pt x="41743" y="7030"/>
                    <a:pt x="41617" y="5608"/>
                  </a:cubicBezTo>
                  <a:cubicBezTo>
                    <a:pt x="41534" y="4917"/>
                    <a:pt x="41471" y="4310"/>
                    <a:pt x="41408" y="3913"/>
                  </a:cubicBezTo>
                  <a:cubicBezTo>
                    <a:pt x="41325" y="3495"/>
                    <a:pt x="41304" y="3286"/>
                    <a:pt x="41304" y="3285"/>
                  </a:cubicBezTo>
                  <a:lnTo>
                    <a:pt x="41304" y="3285"/>
                  </a:lnTo>
                  <a:cubicBezTo>
                    <a:pt x="41304" y="3286"/>
                    <a:pt x="41325" y="3516"/>
                    <a:pt x="41345" y="3934"/>
                  </a:cubicBezTo>
                  <a:cubicBezTo>
                    <a:pt x="41408" y="4352"/>
                    <a:pt x="41429" y="4938"/>
                    <a:pt x="41429" y="5649"/>
                  </a:cubicBezTo>
                  <a:cubicBezTo>
                    <a:pt x="41450" y="7051"/>
                    <a:pt x="41241" y="8913"/>
                    <a:pt x="40906" y="10776"/>
                  </a:cubicBezTo>
                  <a:cubicBezTo>
                    <a:pt x="40571" y="12617"/>
                    <a:pt x="40153" y="14458"/>
                    <a:pt x="39839" y="15839"/>
                  </a:cubicBezTo>
                  <a:cubicBezTo>
                    <a:pt x="39525" y="17220"/>
                    <a:pt x="39358" y="18162"/>
                    <a:pt x="39358" y="18162"/>
                  </a:cubicBezTo>
                  <a:cubicBezTo>
                    <a:pt x="39358" y="18162"/>
                    <a:pt x="39316" y="18413"/>
                    <a:pt x="39232" y="18831"/>
                  </a:cubicBezTo>
                  <a:cubicBezTo>
                    <a:pt x="39211" y="19041"/>
                    <a:pt x="39148" y="19271"/>
                    <a:pt x="39107" y="19585"/>
                  </a:cubicBezTo>
                  <a:cubicBezTo>
                    <a:pt x="39044" y="19877"/>
                    <a:pt x="39002" y="20191"/>
                    <a:pt x="38960" y="20547"/>
                  </a:cubicBezTo>
                  <a:cubicBezTo>
                    <a:pt x="38751" y="21991"/>
                    <a:pt x="38688" y="23916"/>
                    <a:pt x="38709" y="25841"/>
                  </a:cubicBezTo>
                  <a:cubicBezTo>
                    <a:pt x="38730" y="26782"/>
                    <a:pt x="38793" y="27682"/>
                    <a:pt x="38835" y="28582"/>
                  </a:cubicBezTo>
                  <a:cubicBezTo>
                    <a:pt x="38835" y="28582"/>
                    <a:pt x="37956" y="25841"/>
                    <a:pt x="37977" y="24795"/>
                  </a:cubicBezTo>
                  <a:cubicBezTo>
                    <a:pt x="37977" y="24271"/>
                    <a:pt x="37998" y="23853"/>
                    <a:pt x="37998" y="23539"/>
                  </a:cubicBezTo>
                  <a:cubicBezTo>
                    <a:pt x="37998" y="23225"/>
                    <a:pt x="38019" y="23058"/>
                    <a:pt x="38019" y="23058"/>
                  </a:cubicBezTo>
                  <a:cubicBezTo>
                    <a:pt x="38019" y="23058"/>
                    <a:pt x="38019" y="22870"/>
                    <a:pt x="38060" y="22598"/>
                  </a:cubicBezTo>
                  <a:cubicBezTo>
                    <a:pt x="38081" y="22284"/>
                    <a:pt x="38081" y="21865"/>
                    <a:pt x="38123" y="21342"/>
                  </a:cubicBezTo>
                  <a:cubicBezTo>
                    <a:pt x="38207" y="20296"/>
                    <a:pt x="38374" y="18894"/>
                    <a:pt x="38584" y="17534"/>
                  </a:cubicBezTo>
                  <a:cubicBezTo>
                    <a:pt x="38793" y="16153"/>
                    <a:pt x="39065" y="14793"/>
                    <a:pt x="39316" y="13768"/>
                  </a:cubicBezTo>
                  <a:cubicBezTo>
                    <a:pt x="39420" y="13245"/>
                    <a:pt x="39546" y="12826"/>
                    <a:pt x="39630" y="12554"/>
                  </a:cubicBezTo>
                  <a:cubicBezTo>
                    <a:pt x="39692" y="12261"/>
                    <a:pt x="39755" y="12073"/>
                    <a:pt x="39755" y="12073"/>
                  </a:cubicBezTo>
                  <a:lnTo>
                    <a:pt x="39755" y="12073"/>
                  </a:lnTo>
                  <a:cubicBezTo>
                    <a:pt x="39755" y="12073"/>
                    <a:pt x="39692" y="12241"/>
                    <a:pt x="39588" y="12512"/>
                  </a:cubicBezTo>
                  <a:cubicBezTo>
                    <a:pt x="39483" y="12805"/>
                    <a:pt x="39337" y="13224"/>
                    <a:pt x="39169" y="13726"/>
                  </a:cubicBezTo>
                  <a:cubicBezTo>
                    <a:pt x="38835" y="14709"/>
                    <a:pt x="38416" y="16069"/>
                    <a:pt x="38060" y="17429"/>
                  </a:cubicBezTo>
                  <a:cubicBezTo>
                    <a:pt x="37956" y="17827"/>
                    <a:pt x="37872" y="18204"/>
                    <a:pt x="37767" y="18580"/>
                  </a:cubicBezTo>
                  <a:cubicBezTo>
                    <a:pt x="37809" y="18245"/>
                    <a:pt x="37893" y="17848"/>
                    <a:pt x="37956" y="17408"/>
                  </a:cubicBezTo>
                  <a:cubicBezTo>
                    <a:pt x="38019" y="16739"/>
                    <a:pt x="38123" y="15923"/>
                    <a:pt x="38123" y="15023"/>
                  </a:cubicBezTo>
                  <a:cubicBezTo>
                    <a:pt x="38123" y="14165"/>
                    <a:pt x="38081" y="13224"/>
                    <a:pt x="37998" y="12345"/>
                  </a:cubicBezTo>
                  <a:cubicBezTo>
                    <a:pt x="37809" y="10504"/>
                    <a:pt x="37600" y="8725"/>
                    <a:pt x="37600" y="7365"/>
                  </a:cubicBezTo>
                  <a:cubicBezTo>
                    <a:pt x="37600" y="6696"/>
                    <a:pt x="37663" y="6110"/>
                    <a:pt x="37684" y="5712"/>
                  </a:cubicBezTo>
                  <a:cubicBezTo>
                    <a:pt x="37747" y="5336"/>
                    <a:pt x="37767" y="5085"/>
                    <a:pt x="37767" y="5084"/>
                  </a:cubicBezTo>
                  <a:lnTo>
                    <a:pt x="37767" y="5084"/>
                  </a:lnTo>
                  <a:cubicBezTo>
                    <a:pt x="37767" y="5085"/>
                    <a:pt x="37705" y="5336"/>
                    <a:pt x="37642" y="5691"/>
                  </a:cubicBezTo>
                  <a:cubicBezTo>
                    <a:pt x="37558" y="6089"/>
                    <a:pt x="37475" y="6654"/>
                    <a:pt x="37433" y="7344"/>
                  </a:cubicBezTo>
                  <a:cubicBezTo>
                    <a:pt x="37328" y="8704"/>
                    <a:pt x="37391" y="10566"/>
                    <a:pt x="37433" y="12366"/>
                  </a:cubicBezTo>
                  <a:cubicBezTo>
                    <a:pt x="37454" y="13287"/>
                    <a:pt x="37433" y="14165"/>
                    <a:pt x="37349" y="15002"/>
                  </a:cubicBezTo>
                  <a:cubicBezTo>
                    <a:pt x="37265" y="15839"/>
                    <a:pt x="37140" y="16592"/>
                    <a:pt x="37014" y="17262"/>
                  </a:cubicBezTo>
                  <a:cubicBezTo>
                    <a:pt x="36868" y="17911"/>
                    <a:pt x="36721" y="18455"/>
                    <a:pt x="36638" y="18852"/>
                  </a:cubicBezTo>
                  <a:cubicBezTo>
                    <a:pt x="36533" y="19250"/>
                    <a:pt x="36491" y="19459"/>
                    <a:pt x="36491" y="19459"/>
                  </a:cubicBezTo>
                  <a:cubicBezTo>
                    <a:pt x="36491" y="19459"/>
                    <a:pt x="36428" y="19668"/>
                    <a:pt x="36324" y="20045"/>
                  </a:cubicBezTo>
                  <a:cubicBezTo>
                    <a:pt x="36219" y="20442"/>
                    <a:pt x="36073" y="20986"/>
                    <a:pt x="35905" y="21656"/>
                  </a:cubicBezTo>
                  <a:cubicBezTo>
                    <a:pt x="35759" y="22326"/>
                    <a:pt x="35550" y="23121"/>
                    <a:pt x="35382" y="23978"/>
                  </a:cubicBezTo>
                  <a:cubicBezTo>
                    <a:pt x="35236" y="24836"/>
                    <a:pt x="35131" y="25778"/>
                    <a:pt x="35047" y="26699"/>
                  </a:cubicBezTo>
                  <a:cubicBezTo>
                    <a:pt x="34964" y="27619"/>
                    <a:pt x="34713" y="30925"/>
                    <a:pt x="34922" y="32704"/>
                  </a:cubicBezTo>
                  <a:cubicBezTo>
                    <a:pt x="34922" y="32704"/>
                    <a:pt x="34210" y="27640"/>
                    <a:pt x="34545" y="24836"/>
                  </a:cubicBezTo>
                  <a:cubicBezTo>
                    <a:pt x="34713" y="23581"/>
                    <a:pt x="35173" y="20714"/>
                    <a:pt x="35466" y="18559"/>
                  </a:cubicBezTo>
                  <a:cubicBezTo>
                    <a:pt x="35696" y="17701"/>
                    <a:pt x="35968" y="16781"/>
                    <a:pt x="36177" y="15839"/>
                  </a:cubicBezTo>
                  <a:cubicBezTo>
                    <a:pt x="36345" y="14981"/>
                    <a:pt x="36533" y="14144"/>
                    <a:pt x="36659" y="13328"/>
                  </a:cubicBezTo>
                  <a:cubicBezTo>
                    <a:pt x="36721" y="12931"/>
                    <a:pt x="36805" y="12554"/>
                    <a:pt x="36826" y="12178"/>
                  </a:cubicBezTo>
                  <a:cubicBezTo>
                    <a:pt x="36847" y="11822"/>
                    <a:pt x="36910" y="11445"/>
                    <a:pt x="36931" y="11131"/>
                  </a:cubicBezTo>
                  <a:cubicBezTo>
                    <a:pt x="36951" y="10985"/>
                    <a:pt x="36951" y="10818"/>
                    <a:pt x="36972" y="10671"/>
                  </a:cubicBezTo>
                  <a:lnTo>
                    <a:pt x="36972" y="10253"/>
                  </a:lnTo>
                  <a:lnTo>
                    <a:pt x="36972" y="9562"/>
                  </a:lnTo>
                  <a:lnTo>
                    <a:pt x="36972" y="8955"/>
                  </a:lnTo>
                  <a:cubicBezTo>
                    <a:pt x="36972" y="8955"/>
                    <a:pt x="36951" y="9165"/>
                    <a:pt x="36931" y="9562"/>
                  </a:cubicBezTo>
                  <a:cubicBezTo>
                    <a:pt x="36910" y="9750"/>
                    <a:pt x="36868" y="9981"/>
                    <a:pt x="36868" y="10253"/>
                  </a:cubicBezTo>
                  <a:cubicBezTo>
                    <a:pt x="36868" y="10378"/>
                    <a:pt x="36847" y="10504"/>
                    <a:pt x="36826" y="10671"/>
                  </a:cubicBezTo>
                  <a:cubicBezTo>
                    <a:pt x="36805" y="10818"/>
                    <a:pt x="36763" y="10943"/>
                    <a:pt x="36742" y="11131"/>
                  </a:cubicBezTo>
                  <a:cubicBezTo>
                    <a:pt x="36700" y="11445"/>
                    <a:pt x="36638" y="11780"/>
                    <a:pt x="36554" y="12157"/>
                  </a:cubicBezTo>
                  <a:cubicBezTo>
                    <a:pt x="36512" y="12512"/>
                    <a:pt x="36407" y="12889"/>
                    <a:pt x="36303" y="13287"/>
                  </a:cubicBezTo>
                  <a:cubicBezTo>
                    <a:pt x="36135" y="14061"/>
                    <a:pt x="35863" y="14877"/>
                    <a:pt x="35612" y="15714"/>
                  </a:cubicBezTo>
                  <a:lnTo>
                    <a:pt x="35382" y="16425"/>
                  </a:lnTo>
                  <a:cubicBezTo>
                    <a:pt x="35361" y="16069"/>
                    <a:pt x="35340" y="15714"/>
                    <a:pt x="35299" y="15379"/>
                  </a:cubicBezTo>
                  <a:cubicBezTo>
                    <a:pt x="35152" y="13663"/>
                    <a:pt x="34922" y="11989"/>
                    <a:pt x="34734" y="10734"/>
                  </a:cubicBezTo>
                  <a:cubicBezTo>
                    <a:pt x="34524" y="9479"/>
                    <a:pt x="34399" y="8642"/>
                    <a:pt x="34399" y="8641"/>
                  </a:cubicBezTo>
                  <a:lnTo>
                    <a:pt x="34399" y="8641"/>
                  </a:lnTo>
                  <a:cubicBezTo>
                    <a:pt x="34399" y="8642"/>
                    <a:pt x="34462" y="9479"/>
                    <a:pt x="34545" y="10776"/>
                  </a:cubicBezTo>
                  <a:cubicBezTo>
                    <a:pt x="34650" y="12031"/>
                    <a:pt x="34754" y="13726"/>
                    <a:pt x="34754" y="15400"/>
                  </a:cubicBezTo>
                  <a:cubicBezTo>
                    <a:pt x="34754" y="16488"/>
                    <a:pt x="34713" y="17597"/>
                    <a:pt x="34629" y="18559"/>
                  </a:cubicBezTo>
                  <a:cubicBezTo>
                    <a:pt x="34420" y="19145"/>
                    <a:pt x="34210" y="19689"/>
                    <a:pt x="34001" y="20191"/>
                  </a:cubicBezTo>
                  <a:cubicBezTo>
                    <a:pt x="33520" y="21384"/>
                    <a:pt x="33206" y="22200"/>
                    <a:pt x="33206" y="22200"/>
                  </a:cubicBezTo>
                  <a:cubicBezTo>
                    <a:pt x="33206" y="22200"/>
                    <a:pt x="32892" y="23016"/>
                    <a:pt x="32432" y="24230"/>
                  </a:cubicBezTo>
                  <a:cubicBezTo>
                    <a:pt x="32327" y="24522"/>
                    <a:pt x="32223" y="24836"/>
                    <a:pt x="32097" y="25150"/>
                  </a:cubicBezTo>
                  <a:cubicBezTo>
                    <a:pt x="32118" y="25004"/>
                    <a:pt x="32139" y="24899"/>
                    <a:pt x="32139" y="24899"/>
                  </a:cubicBezTo>
                  <a:cubicBezTo>
                    <a:pt x="32139" y="24899"/>
                    <a:pt x="32139" y="24836"/>
                    <a:pt x="32160" y="24732"/>
                  </a:cubicBezTo>
                  <a:cubicBezTo>
                    <a:pt x="32202" y="24627"/>
                    <a:pt x="32202" y="24502"/>
                    <a:pt x="32223" y="24313"/>
                  </a:cubicBezTo>
                  <a:cubicBezTo>
                    <a:pt x="32244" y="24125"/>
                    <a:pt x="32265" y="23916"/>
                    <a:pt x="32306" y="23665"/>
                  </a:cubicBezTo>
                  <a:cubicBezTo>
                    <a:pt x="32327" y="23393"/>
                    <a:pt x="32327" y="23121"/>
                    <a:pt x="32348" y="22828"/>
                  </a:cubicBezTo>
                  <a:cubicBezTo>
                    <a:pt x="32411" y="21593"/>
                    <a:pt x="32348" y="19919"/>
                    <a:pt x="32118" y="18329"/>
                  </a:cubicBezTo>
                  <a:cubicBezTo>
                    <a:pt x="31909" y="16697"/>
                    <a:pt x="31532" y="15107"/>
                    <a:pt x="31260" y="13935"/>
                  </a:cubicBezTo>
                  <a:cubicBezTo>
                    <a:pt x="31093" y="13328"/>
                    <a:pt x="30988" y="12868"/>
                    <a:pt x="30884" y="12512"/>
                  </a:cubicBezTo>
                  <a:cubicBezTo>
                    <a:pt x="30779" y="12178"/>
                    <a:pt x="30737" y="11968"/>
                    <a:pt x="30737" y="11968"/>
                  </a:cubicBezTo>
                  <a:lnTo>
                    <a:pt x="30737" y="11968"/>
                  </a:lnTo>
                  <a:cubicBezTo>
                    <a:pt x="30737" y="11968"/>
                    <a:pt x="30758" y="12178"/>
                    <a:pt x="30842" y="12512"/>
                  </a:cubicBezTo>
                  <a:cubicBezTo>
                    <a:pt x="30905" y="12868"/>
                    <a:pt x="30988" y="13349"/>
                    <a:pt x="31072" y="13956"/>
                  </a:cubicBezTo>
                  <a:cubicBezTo>
                    <a:pt x="31260" y="15170"/>
                    <a:pt x="31469" y="16760"/>
                    <a:pt x="31532" y="18371"/>
                  </a:cubicBezTo>
                  <a:cubicBezTo>
                    <a:pt x="31616" y="19982"/>
                    <a:pt x="31532" y="21593"/>
                    <a:pt x="31386" y="22765"/>
                  </a:cubicBezTo>
                  <a:cubicBezTo>
                    <a:pt x="31323" y="23058"/>
                    <a:pt x="31302" y="23351"/>
                    <a:pt x="31281" y="23581"/>
                  </a:cubicBezTo>
                  <a:cubicBezTo>
                    <a:pt x="31218" y="23811"/>
                    <a:pt x="31197" y="24020"/>
                    <a:pt x="31177" y="24188"/>
                  </a:cubicBezTo>
                  <a:cubicBezTo>
                    <a:pt x="31156" y="24334"/>
                    <a:pt x="31114" y="24502"/>
                    <a:pt x="31093" y="24585"/>
                  </a:cubicBezTo>
                  <a:cubicBezTo>
                    <a:pt x="31072" y="24648"/>
                    <a:pt x="31072" y="24711"/>
                    <a:pt x="31072" y="24711"/>
                  </a:cubicBezTo>
                  <a:cubicBezTo>
                    <a:pt x="31072" y="24711"/>
                    <a:pt x="31009" y="24899"/>
                    <a:pt x="30946" y="25234"/>
                  </a:cubicBezTo>
                  <a:cubicBezTo>
                    <a:pt x="30905" y="25339"/>
                    <a:pt x="30884" y="25464"/>
                    <a:pt x="30842" y="25631"/>
                  </a:cubicBezTo>
                  <a:lnTo>
                    <a:pt x="30674" y="20212"/>
                  </a:lnTo>
                  <a:lnTo>
                    <a:pt x="29817" y="28205"/>
                  </a:lnTo>
                  <a:cubicBezTo>
                    <a:pt x="29796" y="28268"/>
                    <a:pt x="29754" y="28352"/>
                    <a:pt x="29712" y="28393"/>
                  </a:cubicBezTo>
                  <a:cubicBezTo>
                    <a:pt x="29377" y="29021"/>
                    <a:pt x="28959" y="29712"/>
                    <a:pt x="28498" y="30381"/>
                  </a:cubicBezTo>
                  <a:cubicBezTo>
                    <a:pt x="28436" y="30486"/>
                    <a:pt x="28373" y="30590"/>
                    <a:pt x="28289" y="30695"/>
                  </a:cubicBezTo>
                  <a:cubicBezTo>
                    <a:pt x="28268" y="29356"/>
                    <a:pt x="28247" y="27996"/>
                    <a:pt x="28289" y="27012"/>
                  </a:cubicBezTo>
                  <a:cubicBezTo>
                    <a:pt x="28289" y="26489"/>
                    <a:pt x="28331" y="26071"/>
                    <a:pt x="28352" y="25778"/>
                  </a:cubicBezTo>
                  <a:cubicBezTo>
                    <a:pt x="28352" y="25485"/>
                    <a:pt x="28373" y="25318"/>
                    <a:pt x="28373" y="25318"/>
                  </a:cubicBezTo>
                  <a:cubicBezTo>
                    <a:pt x="28373" y="25318"/>
                    <a:pt x="28373" y="25129"/>
                    <a:pt x="28394" y="24836"/>
                  </a:cubicBezTo>
                  <a:cubicBezTo>
                    <a:pt x="28436" y="24543"/>
                    <a:pt x="28436" y="24104"/>
                    <a:pt x="28477" y="23602"/>
                  </a:cubicBezTo>
                  <a:cubicBezTo>
                    <a:pt x="28561" y="22598"/>
                    <a:pt x="28687" y="21237"/>
                    <a:pt x="28875" y="19877"/>
                  </a:cubicBezTo>
                  <a:cubicBezTo>
                    <a:pt x="29063" y="18517"/>
                    <a:pt x="29293" y="17157"/>
                    <a:pt x="29503" y="16132"/>
                  </a:cubicBezTo>
                  <a:cubicBezTo>
                    <a:pt x="29607" y="15630"/>
                    <a:pt x="29691" y="15211"/>
                    <a:pt x="29754" y="14898"/>
                  </a:cubicBezTo>
                  <a:cubicBezTo>
                    <a:pt x="29816" y="14605"/>
                    <a:pt x="29858" y="14438"/>
                    <a:pt x="29858" y="14437"/>
                  </a:cubicBezTo>
                  <a:lnTo>
                    <a:pt x="29858" y="14437"/>
                  </a:lnTo>
                  <a:cubicBezTo>
                    <a:pt x="29858" y="14438"/>
                    <a:pt x="29816" y="14584"/>
                    <a:pt x="29712" y="14877"/>
                  </a:cubicBezTo>
                  <a:cubicBezTo>
                    <a:pt x="29628" y="15170"/>
                    <a:pt x="29482" y="15588"/>
                    <a:pt x="29335" y="16069"/>
                  </a:cubicBezTo>
                  <a:cubicBezTo>
                    <a:pt x="29021" y="17074"/>
                    <a:pt x="28666" y="18413"/>
                    <a:pt x="28352" y="19731"/>
                  </a:cubicBezTo>
                  <a:cubicBezTo>
                    <a:pt x="28038" y="21091"/>
                    <a:pt x="27745" y="22430"/>
                    <a:pt x="27557" y="23476"/>
                  </a:cubicBezTo>
                  <a:cubicBezTo>
                    <a:pt x="27452" y="23999"/>
                    <a:pt x="27410" y="24418"/>
                    <a:pt x="27348" y="24711"/>
                  </a:cubicBezTo>
                  <a:cubicBezTo>
                    <a:pt x="27306" y="25004"/>
                    <a:pt x="27285" y="25171"/>
                    <a:pt x="27285" y="25171"/>
                  </a:cubicBezTo>
                  <a:cubicBezTo>
                    <a:pt x="27285" y="25171"/>
                    <a:pt x="27243" y="25359"/>
                    <a:pt x="27201" y="25652"/>
                  </a:cubicBezTo>
                  <a:cubicBezTo>
                    <a:pt x="27138" y="25966"/>
                    <a:pt x="27096" y="26385"/>
                    <a:pt x="27013" y="26908"/>
                  </a:cubicBezTo>
                  <a:cubicBezTo>
                    <a:pt x="26887" y="27954"/>
                    <a:pt x="25569" y="31281"/>
                    <a:pt x="25569" y="31281"/>
                  </a:cubicBezTo>
                  <a:cubicBezTo>
                    <a:pt x="25611" y="31072"/>
                    <a:pt x="26050" y="27515"/>
                    <a:pt x="26197" y="26322"/>
                  </a:cubicBezTo>
                  <a:cubicBezTo>
                    <a:pt x="26364" y="25150"/>
                    <a:pt x="26448" y="24334"/>
                    <a:pt x="26448" y="24334"/>
                  </a:cubicBezTo>
                  <a:cubicBezTo>
                    <a:pt x="26448" y="24334"/>
                    <a:pt x="26511" y="23560"/>
                    <a:pt x="26615" y="22346"/>
                  </a:cubicBezTo>
                  <a:cubicBezTo>
                    <a:pt x="26720" y="21154"/>
                    <a:pt x="26804" y="19564"/>
                    <a:pt x="26783" y="17952"/>
                  </a:cubicBezTo>
                  <a:cubicBezTo>
                    <a:pt x="26783" y="16362"/>
                    <a:pt x="26615" y="14772"/>
                    <a:pt x="26448" y="13600"/>
                  </a:cubicBezTo>
                  <a:cubicBezTo>
                    <a:pt x="26385" y="13307"/>
                    <a:pt x="26343" y="13015"/>
                    <a:pt x="26301" y="12784"/>
                  </a:cubicBezTo>
                  <a:cubicBezTo>
                    <a:pt x="26260" y="12554"/>
                    <a:pt x="26197" y="12345"/>
                    <a:pt x="26176" y="12178"/>
                  </a:cubicBezTo>
                  <a:cubicBezTo>
                    <a:pt x="26092" y="11843"/>
                    <a:pt x="26071" y="11655"/>
                    <a:pt x="26071" y="11654"/>
                  </a:cubicBezTo>
                  <a:lnTo>
                    <a:pt x="26071" y="11654"/>
                  </a:lnTo>
                  <a:cubicBezTo>
                    <a:pt x="26071" y="11655"/>
                    <a:pt x="26092" y="11864"/>
                    <a:pt x="26155" y="12198"/>
                  </a:cubicBezTo>
                  <a:cubicBezTo>
                    <a:pt x="26176" y="12387"/>
                    <a:pt x="26197" y="12596"/>
                    <a:pt x="26239" y="12826"/>
                  </a:cubicBezTo>
                  <a:cubicBezTo>
                    <a:pt x="26260" y="13077"/>
                    <a:pt x="26260" y="13349"/>
                    <a:pt x="26280" y="13642"/>
                  </a:cubicBezTo>
                  <a:cubicBezTo>
                    <a:pt x="26364" y="14814"/>
                    <a:pt x="26364" y="16383"/>
                    <a:pt x="26239" y="17952"/>
                  </a:cubicBezTo>
                  <a:cubicBezTo>
                    <a:pt x="26092" y="19522"/>
                    <a:pt x="25883" y="21070"/>
                    <a:pt x="25674" y="22242"/>
                  </a:cubicBezTo>
                  <a:cubicBezTo>
                    <a:pt x="25464" y="23393"/>
                    <a:pt x="25318" y="24188"/>
                    <a:pt x="25318" y="24188"/>
                  </a:cubicBezTo>
                  <a:cubicBezTo>
                    <a:pt x="25318" y="24188"/>
                    <a:pt x="25151" y="24962"/>
                    <a:pt x="24920" y="26113"/>
                  </a:cubicBezTo>
                  <a:cubicBezTo>
                    <a:pt x="24899" y="26217"/>
                    <a:pt x="24879" y="26364"/>
                    <a:pt x="24837" y="26489"/>
                  </a:cubicBezTo>
                  <a:cubicBezTo>
                    <a:pt x="24732" y="25422"/>
                    <a:pt x="24607" y="24439"/>
                    <a:pt x="24481" y="23602"/>
                  </a:cubicBezTo>
                  <a:cubicBezTo>
                    <a:pt x="24397" y="22953"/>
                    <a:pt x="24272" y="22409"/>
                    <a:pt x="24209" y="22012"/>
                  </a:cubicBezTo>
                  <a:cubicBezTo>
                    <a:pt x="24146" y="21614"/>
                    <a:pt x="24104" y="21405"/>
                    <a:pt x="24104" y="21405"/>
                  </a:cubicBezTo>
                  <a:cubicBezTo>
                    <a:pt x="24104" y="21405"/>
                    <a:pt x="24063" y="21196"/>
                    <a:pt x="23979" y="20819"/>
                  </a:cubicBezTo>
                  <a:cubicBezTo>
                    <a:pt x="23895" y="20421"/>
                    <a:pt x="23791" y="19877"/>
                    <a:pt x="23644" y="19250"/>
                  </a:cubicBezTo>
                  <a:cubicBezTo>
                    <a:pt x="23581" y="19061"/>
                    <a:pt x="23560" y="18873"/>
                    <a:pt x="23519" y="18664"/>
                  </a:cubicBezTo>
                  <a:cubicBezTo>
                    <a:pt x="23937" y="17325"/>
                    <a:pt x="24397" y="15546"/>
                    <a:pt x="24669" y="13747"/>
                  </a:cubicBezTo>
                  <a:cubicBezTo>
                    <a:pt x="24941" y="11885"/>
                    <a:pt x="25046" y="10002"/>
                    <a:pt x="25025" y="8621"/>
                  </a:cubicBezTo>
                  <a:cubicBezTo>
                    <a:pt x="25025" y="7909"/>
                    <a:pt x="25004" y="7344"/>
                    <a:pt x="24983" y="6926"/>
                  </a:cubicBezTo>
                  <a:cubicBezTo>
                    <a:pt x="24941" y="6507"/>
                    <a:pt x="24920" y="6298"/>
                    <a:pt x="24920" y="6298"/>
                  </a:cubicBezTo>
                  <a:lnTo>
                    <a:pt x="24920" y="6947"/>
                  </a:lnTo>
                  <a:cubicBezTo>
                    <a:pt x="24920" y="7365"/>
                    <a:pt x="24899" y="7951"/>
                    <a:pt x="24837" y="8621"/>
                  </a:cubicBezTo>
                  <a:cubicBezTo>
                    <a:pt x="24774" y="10002"/>
                    <a:pt x="24523" y="11864"/>
                    <a:pt x="24104" y="13663"/>
                  </a:cubicBezTo>
                  <a:cubicBezTo>
                    <a:pt x="23853" y="14898"/>
                    <a:pt x="23477" y="16069"/>
                    <a:pt x="23121" y="17116"/>
                  </a:cubicBezTo>
                  <a:cubicBezTo>
                    <a:pt x="22891" y="16279"/>
                    <a:pt x="22640" y="15421"/>
                    <a:pt x="22368" y="14542"/>
                  </a:cubicBezTo>
                  <a:cubicBezTo>
                    <a:pt x="22263" y="14186"/>
                    <a:pt x="22158" y="13872"/>
                    <a:pt x="22054" y="13559"/>
                  </a:cubicBezTo>
                  <a:lnTo>
                    <a:pt x="22117" y="12303"/>
                  </a:lnTo>
                  <a:cubicBezTo>
                    <a:pt x="22158" y="11299"/>
                    <a:pt x="22117" y="10253"/>
                    <a:pt x="22054" y="9269"/>
                  </a:cubicBezTo>
                  <a:cubicBezTo>
                    <a:pt x="21970" y="8307"/>
                    <a:pt x="21782" y="7428"/>
                    <a:pt x="21594" y="6696"/>
                  </a:cubicBezTo>
                  <a:cubicBezTo>
                    <a:pt x="21426" y="5921"/>
                    <a:pt x="21175" y="5336"/>
                    <a:pt x="21050" y="4917"/>
                  </a:cubicBezTo>
                  <a:cubicBezTo>
                    <a:pt x="20863" y="4502"/>
                    <a:pt x="20799" y="4251"/>
                    <a:pt x="20798" y="4248"/>
                  </a:cubicBezTo>
                  <a:lnTo>
                    <a:pt x="20798" y="4248"/>
                  </a:lnTo>
                  <a:cubicBezTo>
                    <a:pt x="20799" y="4251"/>
                    <a:pt x="20862" y="4502"/>
                    <a:pt x="21029" y="4917"/>
                  </a:cubicBezTo>
                  <a:cubicBezTo>
                    <a:pt x="21154" y="5336"/>
                    <a:pt x="21342" y="5963"/>
                    <a:pt x="21468" y="6716"/>
                  </a:cubicBezTo>
                  <a:cubicBezTo>
                    <a:pt x="21594" y="7470"/>
                    <a:pt x="21698" y="8369"/>
                    <a:pt x="21740" y="9311"/>
                  </a:cubicBezTo>
                  <a:cubicBezTo>
                    <a:pt x="21761" y="10253"/>
                    <a:pt x="21698" y="11236"/>
                    <a:pt x="21594" y="12240"/>
                  </a:cubicBezTo>
                  <a:cubicBezTo>
                    <a:pt x="21280" y="11403"/>
                    <a:pt x="21008" y="10629"/>
                    <a:pt x="20736" y="9981"/>
                  </a:cubicBezTo>
                  <a:cubicBezTo>
                    <a:pt x="20506" y="9353"/>
                    <a:pt x="20275" y="8851"/>
                    <a:pt x="20108" y="8516"/>
                  </a:cubicBezTo>
                  <a:lnTo>
                    <a:pt x="19878" y="7972"/>
                  </a:lnTo>
                  <a:lnTo>
                    <a:pt x="19878" y="7972"/>
                  </a:lnTo>
                  <a:cubicBezTo>
                    <a:pt x="19878" y="7972"/>
                    <a:pt x="19962" y="8181"/>
                    <a:pt x="20087" y="8537"/>
                  </a:cubicBezTo>
                  <a:cubicBezTo>
                    <a:pt x="20213" y="8913"/>
                    <a:pt x="20401" y="9437"/>
                    <a:pt x="20610" y="10064"/>
                  </a:cubicBezTo>
                  <a:cubicBezTo>
                    <a:pt x="20903" y="10943"/>
                    <a:pt x="21217" y="12052"/>
                    <a:pt x="21531" y="13203"/>
                  </a:cubicBezTo>
                  <a:cubicBezTo>
                    <a:pt x="21280" y="14898"/>
                    <a:pt x="20903" y="16488"/>
                    <a:pt x="20589" y="17743"/>
                  </a:cubicBezTo>
                  <a:cubicBezTo>
                    <a:pt x="20485" y="18204"/>
                    <a:pt x="20380" y="18622"/>
                    <a:pt x="20275" y="18957"/>
                  </a:cubicBezTo>
                  <a:cubicBezTo>
                    <a:pt x="20296" y="18099"/>
                    <a:pt x="20296" y="17157"/>
                    <a:pt x="20234" y="16216"/>
                  </a:cubicBezTo>
                  <a:cubicBezTo>
                    <a:pt x="20171" y="14479"/>
                    <a:pt x="19878" y="12784"/>
                    <a:pt x="19543" y="11529"/>
                  </a:cubicBezTo>
                  <a:cubicBezTo>
                    <a:pt x="19459" y="11215"/>
                    <a:pt x="19397" y="10922"/>
                    <a:pt x="19292" y="10692"/>
                  </a:cubicBezTo>
                  <a:cubicBezTo>
                    <a:pt x="19229" y="10420"/>
                    <a:pt x="19145" y="10211"/>
                    <a:pt x="19083" y="10043"/>
                  </a:cubicBezTo>
                  <a:cubicBezTo>
                    <a:pt x="18978" y="9667"/>
                    <a:pt x="18915" y="9479"/>
                    <a:pt x="18915" y="9478"/>
                  </a:cubicBezTo>
                  <a:lnTo>
                    <a:pt x="18915" y="9478"/>
                  </a:lnTo>
                  <a:cubicBezTo>
                    <a:pt x="18915" y="9479"/>
                    <a:pt x="18957" y="9688"/>
                    <a:pt x="19041" y="10064"/>
                  </a:cubicBezTo>
                  <a:cubicBezTo>
                    <a:pt x="19083" y="10253"/>
                    <a:pt x="19145" y="10462"/>
                    <a:pt x="19187" y="10713"/>
                  </a:cubicBezTo>
                  <a:cubicBezTo>
                    <a:pt x="19250" y="10985"/>
                    <a:pt x="19292" y="11257"/>
                    <a:pt x="19355" y="11571"/>
                  </a:cubicBezTo>
                  <a:cubicBezTo>
                    <a:pt x="19564" y="12826"/>
                    <a:pt x="19710" y="14542"/>
                    <a:pt x="19669" y="16237"/>
                  </a:cubicBezTo>
                  <a:cubicBezTo>
                    <a:pt x="19606" y="17932"/>
                    <a:pt x="19397" y="19605"/>
                    <a:pt x="19166" y="20861"/>
                  </a:cubicBezTo>
                  <a:cubicBezTo>
                    <a:pt x="19041" y="21489"/>
                    <a:pt x="18957" y="22012"/>
                    <a:pt x="18853" y="22346"/>
                  </a:cubicBezTo>
                  <a:cubicBezTo>
                    <a:pt x="18769" y="22723"/>
                    <a:pt x="18727" y="22932"/>
                    <a:pt x="18727" y="22932"/>
                  </a:cubicBezTo>
                  <a:cubicBezTo>
                    <a:pt x="18727" y="22932"/>
                    <a:pt x="18664" y="23142"/>
                    <a:pt x="18601" y="23497"/>
                  </a:cubicBezTo>
                  <a:cubicBezTo>
                    <a:pt x="18497" y="23874"/>
                    <a:pt x="18350" y="24376"/>
                    <a:pt x="18204" y="24962"/>
                  </a:cubicBezTo>
                  <a:cubicBezTo>
                    <a:pt x="18099" y="25339"/>
                    <a:pt x="17995" y="25736"/>
                    <a:pt x="17869" y="26113"/>
                  </a:cubicBezTo>
                  <a:cubicBezTo>
                    <a:pt x="17869" y="25799"/>
                    <a:pt x="17827" y="25527"/>
                    <a:pt x="17827" y="25318"/>
                  </a:cubicBezTo>
                  <a:lnTo>
                    <a:pt x="17827" y="24753"/>
                  </a:lnTo>
                  <a:lnTo>
                    <a:pt x="17827" y="22765"/>
                  </a:lnTo>
                  <a:cubicBezTo>
                    <a:pt x="17827" y="21593"/>
                    <a:pt x="17890" y="20003"/>
                    <a:pt x="17869" y="18413"/>
                  </a:cubicBezTo>
                  <a:cubicBezTo>
                    <a:pt x="17827" y="16802"/>
                    <a:pt x="17765" y="15211"/>
                    <a:pt x="17597" y="14040"/>
                  </a:cubicBezTo>
                  <a:cubicBezTo>
                    <a:pt x="17576" y="13747"/>
                    <a:pt x="17513" y="13454"/>
                    <a:pt x="17493" y="13224"/>
                  </a:cubicBezTo>
                  <a:cubicBezTo>
                    <a:pt x="17472" y="12994"/>
                    <a:pt x="17409" y="12784"/>
                    <a:pt x="17388" y="12596"/>
                  </a:cubicBezTo>
                  <a:cubicBezTo>
                    <a:pt x="17346" y="12261"/>
                    <a:pt x="17283" y="12052"/>
                    <a:pt x="17283" y="12052"/>
                  </a:cubicBezTo>
                  <a:lnTo>
                    <a:pt x="17283" y="12052"/>
                  </a:lnTo>
                  <a:cubicBezTo>
                    <a:pt x="17283" y="12052"/>
                    <a:pt x="17304" y="12261"/>
                    <a:pt x="17346" y="12596"/>
                  </a:cubicBezTo>
                  <a:cubicBezTo>
                    <a:pt x="17367" y="12784"/>
                    <a:pt x="17367" y="12994"/>
                    <a:pt x="17388" y="13224"/>
                  </a:cubicBezTo>
                  <a:cubicBezTo>
                    <a:pt x="17409" y="13454"/>
                    <a:pt x="17409" y="13747"/>
                    <a:pt x="17409" y="14040"/>
                  </a:cubicBezTo>
                  <a:cubicBezTo>
                    <a:pt x="17472" y="15211"/>
                    <a:pt x="17409" y="16802"/>
                    <a:pt x="17283" y="18371"/>
                  </a:cubicBezTo>
                  <a:cubicBezTo>
                    <a:pt x="17158" y="19940"/>
                    <a:pt x="16990" y="21551"/>
                    <a:pt x="16865" y="22723"/>
                  </a:cubicBezTo>
                  <a:cubicBezTo>
                    <a:pt x="16760" y="23916"/>
                    <a:pt x="16676" y="24711"/>
                    <a:pt x="16676" y="24711"/>
                  </a:cubicBezTo>
                  <a:cubicBezTo>
                    <a:pt x="16676" y="24711"/>
                    <a:pt x="16656" y="24920"/>
                    <a:pt x="16635" y="25255"/>
                  </a:cubicBezTo>
                  <a:cubicBezTo>
                    <a:pt x="16614" y="25590"/>
                    <a:pt x="15526" y="32160"/>
                    <a:pt x="15421" y="32432"/>
                  </a:cubicBezTo>
                  <a:cubicBezTo>
                    <a:pt x="15421" y="32222"/>
                    <a:pt x="15421" y="32034"/>
                    <a:pt x="15400" y="31825"/>
                  </a:cubicBezTo>
                  <a:cubicBezTo>
                    <a:pt x="15379" y="30444"/>
                    <a:pt x="15379" y="29042"/>
                    <a:pt x="15400" y="27996"/>
                  </a:cubicBezTo>
                  <a:cubicBezTo>
                    <a:pt x="15421" y="26950"/>
                    <a:pt x="15484" y="26280"/>
                    <a:pt x="15484" y="26280"/>
                  </a:cubicBezTo>
                  <a:cubicBezTo>
                    <a:pt x="15484" y="26280"/>
                    <a:pt x="15505" y="25590"/>
                    <a:pt x="15609" y="24543"/>
                  </a:cubicBezTo>
                  <a:cubicBezTo>
                    <a:pt x="15714" y="23497"/>
                    <a:pt x="15902" y="22137"/>
                    <a:pt x="16132" y="20756"/>
                  </a:cubicBezTo>
                  <a:cubicBezTo>
                    <a:pt x="16363" y="19375"/>
                    <a:pt x="16656" y="18015"/>
                    <a:pt x="16865" y="16990"/>
                  </a:cubicBezTo>
                  <a:cubicBezTo>
                    <a:pt x="17074" y="15965"/>
                    <a:pt x="17241" y="15295"/>
                    <a:pt x="17241" y="15295"/>
                  </a:cubicBezTo>
                  <a:lnTo>
                    <a:pt x="17241" y="15295"/>
                  </a:lnTo>
                  <a:cubicBezTo>
                    <a:pt x="17241" y="15295"/>
                    <a:pt x="17032" y="15944"/>
                    <a:pt x="16718" y="16969"/>
                  </a:cubicBezTo>
                  <a:cubicBezTo>
                    <a:pt x="16404" y="17952"/>
                    <a:pt x="15986" y="19292"/>
                    <a:pt x="15609" y="20652"/>
                  </a:cubicBezTo>
                  <a:cubicBezTo>
                    <a:pt x="15568" y="20882"/>
                    <a:pt x="15484" y="21133"/>
                    <a:pt x="15421" y="21363"/>
                  </a:cubicBezTo>
                  <a:cubicBezTo>
                    <a:pt x="15421" y="21154"/>
                    <a:pt x="15400" y="20945"/>
                    <a:pt x="15379" y="20756"/>
                  </a:cubicBezTo>
                  <a:cubicBezTo>
                    <a:pt x="15254" y="19145"/>
                    <a:pt x="14772" y="17597"/>
                    <a:pt x="14270" y="16488"/>
                  </a:cubicBezTo>
                  <a:cubicBezTo>
                    <a:pt x="14040" y="15944"/>
                    <a:pt x="13789" y="15504"/>
                    <a:pt x="13622" y="15211"/>
                  </a:cubicBezTo>
                  <a:cubicBezTo>
                    <a:pt x="13433" y="14919"/>
                    <a:pt x="13329" y="14751"/>
                    <a:pt x="13329" y="14751"/>
                  </a:cubicBezTo>
                  <a:lnTo>
                    <a:pt x="13329" y="14751"/>
                  </a:lnTo>
                  <a:cubicBezTo>
                    <a:pt x="13329" y="14751"/>
                    <a:pt x="13412" y="14919"/>
                    <a:pt x="13580" y="15232"/>
                  </a:cubicBezTo>
                  <a:cubicBezTo>
                    <a:pt x="13705" y="15546"/>
                    <a:pt x="13915" y="16007"/>
                    <a:pt x="14124" y="16572"/>
                  </a:cubicBezTo>
                  <a:cubicBezTo>
                    <a:pt x="14521" y="17701"/>
                    <a:pt x="14856" y="19250"/>
                    <a:pt x="14835" y="20777"/>
                  </a:cubicBezTo>
                  <a:cubicBezTo>
                    <a:pt x="14835" y="21572"/>
                    <a:pt x="14752" y="22346"/>
                    <a:pt x="14626" y="23079"/>
                  </a:cubicBezTo>
                  <a:cubicBezTo>
                    <a:pt x="14563" y="22660"/>
                    <a:pt x="14480" y="22305"/>
                    <a:pt x="14459" y="22033"/>
                  </a:cubicBezTo>
                  <a:cubicBezTo>
                    <a:pt x="14375" y="21677"/>
                    <a:pt x="14354" y="21447"/>
                    <a:pt x="14354" y="21447"/>
                  </a:cubicBezTo>
                  <a:cubicBezTo>
                    <a:pt x="14354" y="21447"/>
                    <a:pt x="14312" y="21237"/>
                    <a:pt x="14228" y="20840"/>
                  </a:cubicBezTo>
                  <a:cubicBezTo>
                    <a:pt x="14145" y="20463"/>
                    <a:pt x="14019" y="19919"/>
                    <a:pt x="13852" y="19292"/>
                  </a:cubicBezTo>
                  <a:cubicBezTo>
                    <a:pt x="13705" y="18664"/>
                    <a:pt x="13496" y="17952"/>
                    <a:pt x="13287" y="17199"/>
                  </a:cubicBezTo>
                  <a:cubicBezTo>
                    <a:pt x="13287" y="17178"/>
                    <a:pt x="13266" y="17157"/>
                    <a:pt x="13266" y="17157"/>
                  </a:cubicBezTo>
                  <a:lnTo>
                    <a:pt x="13266" y="17178"/>
                  </a:lnTo>
                  <a:cubicBezTo>
                    <a:pt x="13015" y="16383"/>
                    <a:pt x="12764" y="15588"/>
                    <a:pt x="12471" y="14751"/>
                  </a:cubicBezTo>
                  <a:cubicBezTo>
                    <a:pt x="11927" y="13098"/>
                    <a:pt x="11299" y="11508"/>
                    <a:pt x="10797" y="10294"/>
                  </a:cubicBezTo>
                  <a:cubicBezTo>
                    <a:pt x="10337" y="9102"/>
                    <a:pt x="9981" y="8307"/>
                    <a:pt x="9981" y="8307"/>
                  </a:cubicBezTo>
                  <a:lnTo>
                    <a:pt x="9981" y="8307"/>
                  </a:lnTo>
                  <a:cubicBezTo>
                    <a:pt x="9981" y="8307"/>
                    <a:pt x="10253" y="9123"/>
                    <a:pt x="10609" y="10378"/>
                  </a:cubicBezTo>
                  <a:cubicBezTo>
                    <a:pt x="10985" y="11613"/>
                    <a:pt x="11487" y="13245"/>
                    <a:pt x="11906" y="14919"/>
                  </a:cubicBezTo>
                  <a:cubicBezTo>
                    <a:pt x="12324" y="16592"/>
                    <a:pt x="12680" y="18266"/>
                    <a:pt x="12889" y="19522"/>
                  </a:cubicBezTo>
                  <a:cubicBezTo>
                    <a:pt x="12994" y="20149"/>
                    <a:pt x="13078" y="20673"/>
                    <a:pt x="13119" y="21049"/>
                  </a:cubicBezTo>
                  <a:cubicBezTo>
                    <a:pt x="13182" y="21405"/>
                    <a:pt x="13203" y="21614"/>
                    <a:pt x="13203" y="21614"/>
                  </a:cubicBezTo>
                  <a:cubicBezTo>
                    <a:pt x="13203" y="21614"/>
                    <a:pt x="13224" y="21802"/>
                    <a:pt x="13266" y="22095"/>
                  </a:cubicBezTo>
                  <a:cubicBezTo>
                    <a:pt x="13266" y="22200"/>
                    <a:pt x="13224" y="22305"/>
                    <a:pt x="13224" y="22409"/>
                  </a:cubicBezTo>
                  <a:cubicBezTo>
                    <a:pt x="13057" y="23686"/>
                    <a:pt x="12743" y="24962"/>
                    <a:pt x="12450" y="25883"/>
                  </a:cubicBezTo>
                  <a:cubicBezTo>
                    <a:pt x="12366" y="26113"/>
                    <a:pt x="12283" y="26322"/>
                    <a:pt x="12241" y="26510"/>
                  </a:cubicBezTo>
                  <a:cubicBezTo>
                    <a:pt x="12178" y="26699"/>
                    <a:pt x="12115" y="26845"/>
                    <a:pt x="12052" y="26991"/>
                  </a:cubicBezTo>
                  <a:cubicBezTo>
                    <a:pt x="11948" y="27243"/>
                    <a:pt x="11906" y="27410"/>
                    <a:pt x="11906" y="27410"/>
                  </a:cubicBezTo>
                  <a:cubicBezTo>
                    <a:pt x="11906" y="27410"/>
                    <a:pt x="11843" y="27556"/>
                    <a:pt x="11718" y="27787"/>
                  </a:cubicBezTo>
                  <a:cubicBezTo>
                    <a:pt x="11697" y="27828"/>
                    <a:pt x="11697" y="27870"/>
                    <a:pt x="11655" y="27933"/>
                  </a:cubicBezTo>
                  <a:lnTo>
                    <a:pt x="11655" y="27870"/>
                  </a:lnTo>
                  <a:cubicBezTo>
                    <a:pt x="11655" y="27870"/>
                    <a:pt x="11739" y="27201"/>
                    <a:pt x="11843" y="26155"/>
                  </a:cubicBezTo>
                  <a:cubicBezTo>
                    <a:pt x="11948" y="25108"/>
                    <a:pt x="12031" y="23706"/>
                    <a:pt x="12031" y="22326"/>
                  </a:cubicBezTo>
                  <a:cubicBezTo>
                    <a:pt x="12031" y="20945"/>
                    <a:pt x="11969" y="19564"/>
                    <a:pt x="11927" y="18538"/>
                  </a:cubicBezTo>
                  <a:cubicBezTo>
                    <a:pt x="11864" y="17513"/>
                    <a:pt x="11843" y="16802"/>
                    <a:pt x="11843" y="16802"/>
                  </a:cubicBezTo>
                  <a:cubicBezTo>
                    <a:pt x="11843" y="16802"/>
                    <a:pt x="11822" y="17492"/>
                    <a:pt x="11759" y="18538"/>
                  </a:cubicBezTo>
                  <a:cubicBezTo>
                    <a:pt x="11718" y="19564"/>
                    <a:pt x="11634" y="20945"/>
                    <a:pt x="11487" y="22305"/>
                  </a:cubicBezTo>
                  <a:cubicBezTo>
                    <a:pt x="11341" y="23665"/>
                    <a:pt x="11132" y="25025"/>
                    <a:pt x="10923" y="26008"/>
                  </a:cubicBezTo>
                  <a:cubicBezTo>
                    <a:pt x="10713" y="27012"/>
                    <a:pt x="10567" y="27682"/>
                    <a:pt x="10567" y="27682"/>
                  </a:cubicBezTo>
                  <a:cubicBezTo>
                    <a:pt x="10567" y="27682"/>
                    <a:pt x="10546" y="27849"/>
                    <a:pt x="10462" y="28163"/>
                  </a:cubicBezTo>
                  <a:cubicBezTo>
                    <a:pt x="10399" y="28456"/>
                    <a:pt x="10295" y="28896"/>
                    <a:pt x="10232" y="29419"/>
                  </a:cubicBezTo>
                  <a:cubicBezTo>
                    <a:pt x="10148" y="29858"/>
                    <a:pt x="10065" y="30402"/>
                    <a:pt x="10023" y="30988"/>
                  </a:cubicBezTo>
                  <a:cubicBezTo>
                    <a:pt x="9834" y="31323"/>
                    <a:pt x="9625" y="31657"/>
                    <a:pt x="9437" y="32013"/>
                  </a:cubicBezTo>
                  <a:cubicBezTo>
                    <a:pt x="9144" y="32536"/>
                    <a:pt x="8893" y="33080"/>
                    <a:pt x="8684" y="33624"/>
                  </a:cubicBezTo>
                  <a:cubicBezTo>
                    <a:pt x="8663" y="33687"/>
                    <a:pt x="8600" y="33708"/>
                    <a:pt x="8579" y="33750"/>
                  </a:cubicBezTo>
                  <a:cubicBezTo>
                    <a:pt x="8558" y="33792"/>
                    <a:pt x="8558" y="33813"/>
                    <a:pt x="8516" y="33834"/>
                  </a:cubicBezTo>
                  <a:cubicBezTo>
                    <a:pt x="8412" y="33478"/>
                    <a:pt x="9039" y="29628"/>
                    <a:pt x="9416" y="28665"/>
                  </a:cubicBezTo>
                  <a:cubicBezTo>
                    <a:pt x="9772" y="27682"/>
                    <a:pt x="10023" y="27033"/>
                    <a:pt x="10023" y="27033"/>
                  </a:cubicBezTo>
                  <a:cubicBezTo>
                    <a:pt x="10023" y="27033"/>
                    <a:pt x="10065" y="26887"/>
                    <a:pt x="10169" y="26594"/>
                  </a:cubicBezTo>
                  <a:cubicBezTo>
                    <a:pt x="10232" y="26468"/>
                    <a:pt x="10274" y="26280"/>
                    <a:pt x="10337" y="26071"/>
                  </a:cubicBezTo>
                  <a:cubicBezTo>
                    <a:pt x="10378" y="25862"/>
                    <a:pt x="10462" y="25631"/>
                    <a:pt x="10504" y="25380"/>
                  </a:cubicBezTo>
                  <a:cubicBezTo>
                    <a:pt x="10776" y="24376"/>
                    <a:pt x="10985" y="22974"/>
                    <a:pt x="11006" y="21593"/>
                  </a:cubicBezTo>
                  <a:cubicBezTo>
                    <a:pt x="11027" y="20212"/>
                    <a:pt x="10902" y="18852"/>
                    <a:pt x="10692" y="17827"/>
                  </a:cubicBezTo>
                  <a:cubicBezTo>
                    <a:pt x="10588" y="17325"/>
                    <a:pt x="10483" y="16906"/>
                    <a:pt x="10399" y="16634"/>
                  </a:cubicBezTo>
                  <a:cubicBezTo>
                    <a:pt x="10337" y="16341"/>
                    <a:pt x="10274" y="16174"/>
                    <a:pt x="10274" y="16174"/>
                  </a:cubicBezTo>
                  <a:lnTo>
                    <a:pt x="10274" y="16174"/>
                  </a:lnTo>
                  <a:lnTo>
                    <a:pt x="10358" y="16655"/>
                  </a:lnTo>
                  <a:cubicBezTo>
                    <a:pt x="10399" y="16948"/>
                    <a:pt x="10462" y="17367"/>
                    <a:pt x="10504" y="17890"/>
                  </a:cubicBezTo>
                  <a:cubicBezTo>
                    <a:pt x="10609" y="18894"/>
                    <a:pt x="10609" y="20233"/>
                    <a:pt x="10462" y="21572"/>
                  </a:cubicBezTo>
                  <a:cubicBezTo>
                    <a:pt x="10295" y="22911"/>
                    <a:pt x="9960" y="24188"/>
                    <a:pt x="9625" y="25129"/>
                  </a:cubicBezTo>
                  <a:cubicBezTo>
                    <a:pt x="9542" y="25359"/>
                    <a:pt x="9458" y="25569"/>
                    <a:pt x="9395" y="25757"/>
                  </a:cubicBezTo>
                  <a:cubicBezTo>
                    <a:pt x="9311" y="25945"/>
                    <a:pt x="9249" y="26092"/>
                    <a:pt x="9186" y="26217"/>
                  </a:cubicBezTo>
                  <a:cubicBezTo>
                    <a:pt x="9039" y="26489"/>
                    <a:pt x="8998" y="26636"/>
                    <a:pt x="8998" y="26636"/>
                  </a:cubicBezTo>
                  <a:cubicBezTo>
                    <a:pt x="8998" y="26636"/>
                    <a:pt x="8726" y="27243"/>
                    <a:pt x="8265" y="28163"/>
                  </a:cubicBezTo>
                  <a:cubicBezTo>
                    <a:pt x="8035" y="28624"/>
                    <a:pt x="7742" y="29147"/>
                    <a:pt x="7449" y="29753"/>
                  </a:cubicBezTo>
                  <a:cubicBezTo>
                    <a:pt x="7324" y="29021"/>
                    <a:pt x="7345" y="28519"/>
                    <a:pt x="7345" y="28519"/>
                  </a:cubicBezTo>
                  <a:cubicBezTo>
                    <a:pt x="7345" y="28519"/>
                    <a:pt x="7345" y="28393"/>
                    <a:pt x="7365" y="28184"/>
                  </a:cubicBezTo>
                  <a:cubicBezTo>
                    <a:pt x="7407" y="27975"/>
                    <a:pt x="7449" y="27661"/>
                    <a:pt x="7554" y="27263"/>
                  </a:cubicBezTo>
                  <a:cubicBezTo>
                    <a:pt x="7658" y="26887"/>
                    <a:pt x="7847" y="26427"/>
                    <a:pt x="8035" y="25945"/>
                  </a:cubicBezTo>
                  <a:cubicBezTo>
                    <a:pt x="8202" y="25443"/>
                    <a:pt x="8391" y="24899"/>
                    <a:pt x="8516" y="24313"/>
                  </a:cubicBezTo>
                  <a:cubicBezTo>
                    <a:pt x="8788" y="23183"/>
                    <a:pt x="8872" y="22033"/>
                    <a:pt x="8809" y="21196"/>
                  </a:cubicBezTo>
                  <a:cubicBezTo>
                    <a:pt x="8788" y="20777"/>
                    <a:pt x="8767" y="20421"/>
                    <a:pt x="8705" y="20191"/>
                  </a:cubicBezTo>
                  <a:cubicBezTo>
                    <a:pt x="8684" y="19940"/>
                    <a:pt x="8663" y="19794"/>
                    <a:pt x="8663" y="19794"/>
                  </a:cubicBezTo>
                  <a:lnTo>
                    <a:pt x="8663" y="20191"/>
                  </a:lnTo>
                  <a:cubicBezTo>
                    <a:pt x="8663" y="20421"/>
                    <a:pt x="8663" y="20777"/>
                    <a:pt x="8621" y="21196"/>
                  </a:cubicBezTo>
                  <a:cubicBezTo>
                    <a:pt x="8579" y="22033"/>
                    <a:pt x="8370" y="23142"/>
                    <a:pt x="7972" y="24167"/>
                  </a:cubicBezTo>
                  <a:cubicBezTo>
                    <a:pt x="7617" y="25171"/>
                    <a:pt x="7010" y="26113"/>
                    <a:pt x="6675" y="26929"/>
                  </a:cubicBezTo>
                  <a:cubicBezTo>
                    <a:pt x="6570" y="27201"/>
                    <a:pt x="6466" y="27452"/>
                    <a:pt x="6403" y="27661"/>
                  </a:cubicBezTo>
                  <a:cubicBezTo>
                    <a:pt x="6466" y="27222"/>
                    <a:pt x="6487" y="26782"/>
                    <a:pt x="6529" y="26406"/>
                  </a:cubicBezTo>
                  <a:lnTo>
                    <a:pt x="6801" y="24188"/>
                  </a:lnTo>
                  <a:cubicBezTo>
                    <a:pt x="6801" y="24188"/>
                    <a:pt x="6821" y="23958"/>
                    <a:pt x="6884" y="23560"/>
                  </a:cubicBezTo>
                  <a:cubicBezTo>
                    <a:pt x="6926" y="23162"/>
                    <a:pt x="6989" y="22598"/>
                    <a:pt x="7010" y="21907"/>
                  </a:cubicBezTo>
                  <a:cubicBezTo>
                    <a:pt x="7052" y="21237"/>
                    <a:pt x="7052" y="20421"/>
                    <a:pt x="7031" y="19564"/>
                  </a:cubicBezTo>
                  <a:cubicBezTo>
                    <a:pt x="6989" y="18685"/>
                    <a:pt x="6884" y="17785"/>
                    <a:pt x="6738" y="16885"/>
                  </a:cubicBezTo>
                  <a:cubicBezTo>
                    <a:pt x="6466" y="15086"/>
                    <a:pt x="5985" y="13349"/>
                    <a:pt x="5629" y="12052"/>
                  </a:cubicBezTo>
                  <a:cubicBezTo>
                    <a:pt x="5252" y="10734"/>
                    <a:pt x="5001" y="9876"/>
                    <a:pt x="5001" y="9876"/>
                  </a:cubicBezTo>
                  <a:lnTo>
                    <a:pt x="5001" y="9876"/>
                  </a:lnTo>
                  <a:cubicBezTo>
                    <a:pt x="5001" y="9876"/>
                    <a:pt x="5210" y="10776"/>
                    <a:pt x="5461" y="12073"/>
                  </a:cubicBezTo>
                  <a:cubicBezTo>
                    <a:pt x="5733" y="13412"/>
                    <a:pt x="6068" y="15170"/>
                    <a:pt x="6215" y="16948"/>
                  </a:cubicBezTo>
                  <a:cubicBezTo>
                    <a:pt x="6298" y="17827"/>
                    <a:pt x="6319" y="18727"/>
                    <a:pt x="6298" y="19564"/>
                  </a:cubicBezTo>
                  <a:cubicBezTo>
                    <a:pt x="6277" y="20401"/>
                    <a:pt x="6194" y="21154"/>
                    <a:pt x="6110" y="21802"/>
                  </a:cubicBezTo>
                  <a:cubicBezTo>
                    <a:pt x="6047" y="22451"/>
                    <a:pt x="5943" y="23016"/>
                    <a:pt x="5859" y="23393"/>
                  </a:cubicBezTo>
                  <a:cubicBezTo>
                    <a:pt x="5775" y="23790"/>
                    <a:pt x="5754" y="23999"/>
                    <a:pt x="5754" y="23999"/>
                  </a:cubicBezTo>
                  <a:cubicBezTo>
                    <a:pt x="5754" y="23999"/>
                    <a:pt x="5566" y="24899"/>
                    <a:pt x="5294" y="26196"/>
                  </a:cubicBezTo>
                  <a:cubicBezTo>
                    <a:pt x="5231" y="26615"/>
                    <a:pt x="5148" y="27096"/>
                    <a:pt x="5043" y="27619"/>
                  </a:cubicBezTo>
                  <a:cubicBezTo>
                    <a:pt x="4729" y="26740"/>
                    <a:pt x="4499" y="26196"/>
                    <a:pt x="4499" y="26196"/>
                  </a:cubicBezTo>
                  <a:cubicBezTo>
                    <a:pt x="4499" y="26196"/>
                    <a:pt x="4206" y="25464"/>
                    <a:pt x="3725" y="24418"/>
                  </a:cubicBezTo>
                  <a:cubicBezTo>
                    <a:pt x="3264" y="23351"/>
                    <a:pt x="2616" y="21970"/>
                    <a:pt x="2009" y="20547"/>
                  </a:cubicBezTo>
                  <a:cubicBezTo>
                    <a:pt x="1402" y="19145"/>
                    <a:pt x="858" y="17701"/>
                    <a:pt x="523" y="16592"/>
                  </a:cubicBezTo>
                  <a:cubicBezTo>
                    <a:pt x="440" y="16320"/>
                    <a:pt x="356" y="16069"/>
                    <a:pt x="272" y="15839"/>
                  </a:cubicBezTo>
                  <a:cubicBezTo>
                    <a:pt x="231" y="15609"/>
                    <a:pt x="168" y="15421"/>
                    <a:pt x="126" y="15274"/>
                  </a:cubicBezTo>
                  <a:lnTo>
                    <a:pt x="0" y="14751"/>
                  </a:lnTo>
                  <a:lnTo>
                    <a:pt x="0" y="14751"/>
                  </a:lnTo>
                  <a:cubicBezTo>
                    <a:pt x="0" y="14751"/>
                    <a:pt x="21" y="14919"/>
                    <a:pt x="63" y="15274"/>
                  </a:cubicBezTo>
                  <a:cubicBezTo>
                    <a:pt x="105" y="15421"/>
                    <a:pt x="126" y="15630"/>
                    <a:pt x="168" y="15860"/>
                  </a:cubicBezTo>
                  <a:cubicBezTo>
                    <a:pt x="231" y="16111"/>
                    <a:pt x="272" y="16362"/>
                    <a:pt x="335" y="16655"/>
                  </a:cubicBezTo>
                  <a:cubicBezTo>
                    <a:pt x="565" y="17785"/>
                    <a:pt x="984" y="19271"/>
                    <a:pt x="1465" y="20756"/>
                  </a:cubicBezTo>
                  <a:cubicBezTo>
                    <a:pt x="1925" y="22221"/>
                    <a:pt x="2448" y="23686"/>
                    <a:pt x="2825" y="24753"/>
                  </a:cubicBezTo>
                  <a:cubicBezTo>
                    <a:pt x="3181" y="25862"/>
                    <a:pt x="3411" y="26594"/>
                    <a:pt x="3411" y="26594"/>
                  </a:cubicBezTo>
                  <a:cubicBezTo>
                    <a:pt x="3411" y="26594"/>
                    <a:pt x="3662" y="27326"/>
                    <a:pt x="3934" y="28414"/>
                  </a:cubicBezTo>
                  <a:cubicBezTo>
                    <a:pt x="4206" y="29440"/>
                    <a:pt x="4520" y="30779"/>
                    <a:pt x="4645" y="32118"/>
                  </a:cubicBezTo>
                  <a:cubicBezTo>
                    <a:pt x="4645" y="33101"/>
                    <a:pt x="4666" y="34064"/>
                    <a:pt x="4729" y="34942"/>
                  </a:cubicBezTo>
                  <a:cubicBezTo>
                    <a:pt x="4708" y="35486"/>
                    <a:pt x="4645" y="35989"/>
                    <a:pt x="4562" y="36428"/>
                  </a:cubicBezTo>
                  <a:cubicBezTo>
                    <a:pt x="4499" y="36951"/>
                    <a:pt x="4352" y="37370"/>
                    <a:pt x="4290" y="37683"/>
                  </a:cubicBezTo>
                  <a:cubicBezTo>
                    <a:pt x="4227" y="37893"/>
                    <a:pt x="4185" y="38018"/>
                    <a:pt x="4143" y="38102"/>
                  </a:cubicBezTo>
                  <a:lnTo>
                    <a:pt x="82377" y="38102"/>
                  </a:lnTo>
                  <a:cubicBezTo>
                    <a:pt x="82377" y="38102"/>
                    <a:pt x="81540" y="33792"/>
                    <a:pt x="82586" y="28414"/>
                  </a:cubicBezTo>
                  <a:cubicBezTo>
                    <a:pt x="82795" y="27305"/>
                    <a:pt x="83109" y="26594"/>
                    <a:pt x="83109" y="26594"/>
                  </a:cubicBezTo>
                  <a:cubicBezTo>
                    <a:pt x="83109" y="26594"/>
                    <a:pt x="83360" y="25862"/>
                    <a:pt x="83716" y="24753"/>
                  </a:cubicBezTo>
                  <a:cubicBezTo>
                    <a:pt x="84092" y="23665"/>
                    <a:pt x="84615" y="22221"/>
                    <a:pt x="85076" y="20756"/>
                  </a:cubicBezTo>
                  <a:cubicBezTo>
                    <a:pt x="85557" y="19292"/>
                    <a:pt x="85976" y="17806"/>
                    <a:pt x="86206" y="16655"/>
                  </a:cubicBezTo>
                  <a:cubicBezTo>
                    <a:pt x="86248" y="16362"/>
                    <a:pt x="86310" y="16111"/>
                    <a:pt x="86352" y="15860"/>
                  </a:cubicBezTo>
                  <a:cubicBezTo>
                    <a:pt x="86415" y="15630"/>
                    <a:pt x="86436" y="15421"/>
                    <a:pt x="86457" y="15274"/>
                  </a:cubicBezTo>
                  <a:cubicBezTo>
                    <a:pt x="86520" y="14919"/>
                    <a:pt x="86540" y="14751"/>
                    <a:pt x="86540" y="14751"/>
                  </a:cubicBezTo>
                  <a:lnTo>
                    <a:pt x="86540" y="14751"/>
                  </a:lnTo>
                  <a:cubicBezTo>
                    <a:pt x="86540" y="14751"/>
                    <a:pt x="86415" y="14772"/>
                    <a:pt x="86331" y="15086"/>
                  </a:cubicBezTo>
                  <a:cubicBezTo>
                    <a:pt x="86289" y="15232"/>
                    <a:pt x="86248" y="15442"/>
                    <a:pt x="86185" y="15651"/>
                  </a:cubicBezTo>
                  <a:cubicBezTo>
                    <a:pt x="86101" y="15902"/>
                    <a:pt x="86038" y="16132"/>
                    <a:pt x="85934" y="16425"/>
                  </a:cubicBezTo>
                  <a:cubicBezTo>
                    <a:pt x="85599" y="17513"/>
                    <a:pt x="85055" y="18957"/>
                    <a:pt x="84448" y="20359"/>
                  </a:cubicBezTo>
                  <a:cubicBezTo>
                    <a:pt x="83841" y="21781"/>
                    <a:pt x="83193" y="23162"/>
                    <a:pt x="82732" y="24230"/>
                  </a:cubicBezTo>
                  <a:cubicBezTo>
                    <a:pt x="82251" y="25318"/>
                    <a:pt x="81958" y="26008"/>
                    <a:pt x="81958" y="26008"/>
                  </a:cubicBezTo>
                  <a:cubicBezTo>
                    <a:pt x="81958" y="26008"/>
                    <a:pt x="81728" y="26573"/>
                    <a:pt x="81414" y="27431"/>
                  </a:cubicBezTo>
                  <a:cubicBezTo>
                    <a:pt x="81330" y="26929"/>
                    <a:pt x="81247" y="26447"/>
                    <a:pt x="81163" y="26008"/>
                  </a:cubicBezTo>
                  <a:cubicBezTo>
                    <a:pt x="80891" y="24669"/>
                    <a:pt x="80703" y="23811"/>
                    <a:pt x="80703" y="23811"/>
                  </a:cubicBezTo>
                  <a:cubicBezTo>
                    <a:pt x="80703" y="23811"/>
                    <a:pt x="80661" y="23602"/>
                    <a:pt x="80598" y="23225"/>
                  </a:cubicBezTo>
                  <a:cubicBezTo>
                    <a:pt x="80535" y="22828"/>
                    <a:pt x="80452" y="22284"/>
                    <a:pt x="80347" y="21614"/>
                  </a:cubicBezTo>
                  <a:cubicBezTo>
                    <a:pt x="80242" y="20965"/>
                    <a:pt x="80180" y="20212"/>
                    <a:pt x="80159" y="19375"/>
                  </a:cubicBezTo>
                  <a:cubicBezTo>
                    <a:pt x="80138" y="18538"/>
                    <a:pt x="80159" y="17639"/>
                    <a:pt x="80242" y="16760"/>
                  </a:cubicBezTo>
                  <a:cubicBezTo>
                    <a:pt x="80389" y="14981"/>
                    <a:pt x="80745" y="13203"/>
                    <a:pt x="80996" y="11885"/>
                  </a:cubicBezTo>
                  <a:cubicBezTo>
                    <a:pt x="81268" y="10546"/>
                    <a:pt x="81477" y="9688"/>
                    <a:pt x="81477" y="9688"/>
                  </a:cubicBezTo>
                  <a:lnTo>
                    <a:pt x="81477" y="9688"/>
                  </a:lnTo>
                  <a:cubicBezTo>
                    <a:pt x="81477" y="9688"/>
                    <a:pt x="81205" y="10546"/>
                    <a:pt x="80849" y="11864"/>
                  </a:cubicBezTo>
                  <a:cubicBezTo>
                    <a:pt x="80473" y="13161"/>
                    <a:pt x="80012" y="14898"/>
                    <a:pt x="79719" y="16697"/>
                  </a:cubicBezTo>
                  <a:cubicBezTo>
                    <a:pt x="79552" y="17597"/>
                    <a:pt x="79447" y="18496"/>
                    <a:pt x="79426" y="19375"/>
                  </a:cubicBezTo>
                  <a:cubicBezTo>
                    <a:pt x="79385" y="20233"/>
                    <a:pt x="79405" y="21049"/>
                    <a:pt x="79447" y="21719"/>
                  </a:cubicBezTo>
                  <a:cubicBezTo>
                    <a:pt x="79510" y="22409"/>
                    <a:pt x="79552" y="22974"/>
                    <a:pt x="79594" y="23372"/>
                  </a:cubicBezTo>
                  <a:cubicBezTo>
                    <a:pt x="79636" y="23769"/>
                    <a:pt x="79657" y="23999"/>
                    <a:pt x="79657" y="23999"/>
                  </a:cubicBezTo>
                  <a:lnTo>
                    <a:pt x="79929" y="26217"/>
                  </a:lnTo>
                  <a:cubicBezTo>
                    <a:pt x="79970" y="26615"/>
                    <a:pt x="80012" y="27033"/>
                    <a:pt x="80054" y="27473"/>
                  </a:cubicBezTo>
                  <a:cubicBezTo>
                    <a:pt x="80012" y="27263"/>
                    <a:pt x="79908" y="27012"/>
                    <a:pt x="79803" y="26740"/>
                  </a:cubicBezTo>
                  <a:cubicBezTo>
                    <a:pt x="79447" y="25903"/>
                    <a:pt x="78861" y="24983"/>
                    <a:pt x="78485" y="23978"/>
                  </a:cubicBezTo>
                  <a:cubicBezTo>
                    <a:pt x="78087" y="22953"/>
                    <a:pt x="77878" y="21844"/>
                    <a:pt x="77836" y="21007"/>
                  </a:cubicBezTo>
                  <a:cubicBezTo>
                    <a:pt x="77815" y="20589"/>
                    <a:pt x="77815" y="20254"/>
                    <a:pt x="77815" y="20003"/>
                  </a:cubicBezTo>
                  <a:lnTo>
                    <a:pt x="77815" y="19605"/>
                  </a:lnTo>
                  <a:cubicBezTo>
                    <a:pt x="77815" y="19605"/>
                    <a:pt x="77773" y="19731"/>
                    <a:pt x="77753" y="20003"/>
                  </a:cubicBezTo>
                  <a:cubicBezTo>
                    <a:pt x="77732" y="20233"/>
                    <a:pt x="77669" y="20589"/>
                    <a:pt x="77648" y="21007"/>
                  </a:cubicBezTo>
                  <a:cubicBezTo>
                    <a:pt x="77606" y="21865"/>
                    <a:pt x="77669" y="22995"/>
                    <a:pt x="77941" y="24125"/>
                  </a:cubicBezTo>
                  <a:cubicBezTo>
                    <a:pt x="78066" y="24669"/>
                    <a:pt x="78255" y="25255"/>
                    <a:pt x="78443" y="25757"/>
                  </a:cubicBezTo>
                  <a:cubicBezTo>
                    <a:pt x="78610" y="26238"/>
                    <a:pt x="78799" y="26699"/>
                    <a:pt x="78903" y="27096"/>
                  </a:cubicBezTo>
                  <a:cubicBezTo>
                    <a:pt x="79008" y="27473"/>
                    <a:pt x="79071" y="27787"/>
                    <a:pt x="79092" y="27996"/>
                  </a:cubicBezTo>
                  <a:cubicBezTo>
                    <a:pt x="79113" y="28205"/>
                    <a:pt x="79113" y="28331"/>
                    <a:pt x="79113" y="28331"/>
                  </a:cubicBezTo>
                  <a:cubicBezTo>
                    <a:pt x="79113" y="28331"/>
                    <a:pt x="79133" y="28812"/>
                    <a:pt x="79008" y="29565"/>
                  </a:cubicBezTo>
                  <a:cubicBezTo>
                    <a:pt x="78715" y="29000"/>
                    <a:pt x="78443" y="28456"/>
                    <a:pt x="78192" y="27975"/>
                  </a:cubicBezTo>
                  <a:cubicBezTo>
                    <a:pt x="77732" y="27096"/>
                    <a:pt x="77460" y="26468"/>
                    <a:pt x="77460" y="26468"/>
                  </a:cubicBezTo>
                  <a:cubicBezTo>
                    <a:pt x="77460" y="26468"/>
                    <a:pt x="77397" y="26301"/>
                    <a:pt x="77292" y="26050"/>
                  </a:cubicBezTo>
                  <a:cubicBezTo>
                    <a:pt x="77229" y="25903"/>
                    <a:pt x="77146" y="25757"/>
                    <a:pt x="77083" y="25569"/>
                  </a:cubicBezTo>
                  <a:cubicBezTo>
                    <a:pt x="76999" y="25380"/>
                    <a:pt x="76916" y="25171"/>
                    <a:pt x="76832" y="24941"/>
                  </a:cubicBezTo>
                  <a:cubicBezTo>
                    <a:pt x="76497" y="23999"/>
                    <a:pt x="76162" y="22723"/>
                    <a:pt x="75995" y="21384"/>
                  </a:cubicBezTo>
                  <a:cubicBezTo>
                    <a:pt x="75828" y="20045"/>
                    <a:pt x="75848" y="18685"/>
                    <a:pt x="75953" y="17701"/>
                  </a:cubicBezTo>
                  <a:cubicBezTo>
                    <a:pt x="75995" y="17199"/>
                    <a:pt x="76058" y="16781"/>
                    <a:pt x="76100" y="16467"/>
                  </a:cubicBezTo>
                  <a:cubicBezTo>
                    <a:pt x="76162" y="16174"/>
                    <a:pt x="76183" y="16007"/>
                    <a:pt x="76183" y="16007"/>
                  </a:cubicBezTo>
                  <a:lnTo>
                    <a:pt x="76183" y="16007"/>
                  </a:lnTo>
                  <a:cubicBezTo>
                    <a:pt x="76183" y="16007"/>
                    <a:pt x="76141" y="16153"/>
                    <a:pt x="76058" y="16446"/>
                  </a:cubicBezTo>
                  <a:cubicBezTo>
                    <a:pt x="75974" y="16739"/>
                    <a:pt x="75869" y="17157"/>
                    <a:pt x="75765" y="17639"/>
                  </a:cubicBezTo>
                  <a:cubicBezTo>
                    <a:pt x="75556" y="18643"/>
                    <a:pt x="75430" y="20024"/>
                    <a:pt x="75451" y="21405"/>
                  </a:cubicBezTo>
                  <a:cubicBezTo>
                    <a:pt x="75472" y="22807"/>
                    <a:pt x="75681" y="24188"/>
                    <a:pt x="75953" y="25213"/>
                  </a:cubicBezTo>
                  <a:cubicBezTo>
                    <a:pt x="75995" y="25464"/>
                    <a:pt x="76079" y="25694"/>
                    <a:pt x="76141" y="25883"/>
                  </a:cubicBezTo>
                  <a:cubicBezTo>
                    <a:pt x="76183" y="26092"/>
                    <a:pt x="76246" y="26280"/>
                    <a:pt x="76288" y="26406"/>
                  </a:cubicBezTo>
                  <a:cubicBezTo>
                    <a:pt x="76392" y="26699"/>
                    <a:pt x="76455" y="26845"/>
                    <a:pt x="76455" y="26845"/>
                  </a:cubicBezTo>
                  <a:cubicBezTo>
                    <a:pt x="76455" y="26845"/>
                    <a:pt x="76665" y="27515"/>
                    <a:pt x="77041" y="28477"/>
                  </a:cubicBezTo>
                  <a:cubicBezTo>
                    <a:pt x="77418" y="29440"/>
                    <a:pt x="78045" y="33289"/>
                    <a:pt x="77941" y="33645"/>
                  </a:cubicBezTo>
                  <a:cubicBezTo>
                    <a:pt x="77920" y="33624"/>
                    <a:pt x="77920" y="33603"/>
                    <a:pt x="77878" y="33582"/>
                  </a:cubicBezTo>
                  <a:cubicBezTo>
                    <a:pt x="77857" y="33520"/>
                    <a:pt x="77815" y="33499"/>
                    <a:pt x="77773" y="33436"/>
                  </a:cubicBezTo>
                  <a:cubicBezTo>
                    <a:pt x="77564" y="32892"/>
                    <a:pt x="76309" y="29670"/>
                    <a:pt x="76246" y="29230"/>
                  </a:cubicBezTo>
                  <a:cubicBezTo>
                    <a:pt x="76141" y="28707"/>
                    <a:pt x="76058" y="28289"/>
                    <a:pt x="75995" y="27975"/>
                  </a:cubicBezTo>
                  <a:cubicBezTo>
                    <a:pt x="75953" y="27682"/>
                    <a:pt x="75890" y="27515"/>
                    <a:pt x="75890" y="27515"/>
                  </a:cubicBezTo>
                  <a:cubicBezTo>
                    <a:pt x="75890" y="27515"/>
                    <a:pt x="75744" y="26824"/>
                    <a:pt x="75535" y="25841"/>
                  </a:cubicBezTo>
                  <a:cubicBezTo>
                    <a:pt x="75325" y="24836"/>
                    <a:pt x="75116" y="23476"/>
                    <a:pt x="74991" y="22116"/>
                  </a:cubicBezTo>
                  <a:cubicBezTo>
                    <a:pt x="74844" y="20756"/>
                    <a:pt x="74740" y="19375"/>
                    <a:pt x="74698" y="18350"/>
                  </a:cubicBezTo>
                  <a:cubicBezTo>
                    <a:pt x="74635" y="17325"/>
                    <a:pt x="74614" y="16634"/>
                    <a:pt x="74614" y="16634"/>
                  </a:cubicBezTo>
                  <a:cubicBezTo>
                    <a:pt x="74614" y="16634"/>
                    <a:pt x="74593" y="17304"/>
                    <a:pt x="74530" y="18350"/>
                  </a:cubicBezTo>
                  <a:cubicBezTo>
                    <a:pt x="74488" y="19375"/>
                    <a:pt x="74426" y="20756"/>
                    <a:pt x="74426" y="22137"/>
                  </a:cubicBezTo>
                  <a:cubicBezTo>
                    <a:pt x="74426" y="23539"/>
                    <a:pt x="74509" y="24920"/>
                    <a:pt x="74614" y="25966"/>
                  </a:cubicBezTo>
                  <a:cubicBezTo>
                    <a:pt x="74719" y="27012"/>
                    <a:pt x="74802" y="27682"/>
                    <a:pt x="74802" y="27682"/>
                  </a:cubicBezTo>
                  <a:lnTo>
                    <a:pt x="74802" y="27745"/>
                  </a:lnTo>
                  <a:cubicBezTo>
                    <a:pt x="74781" y="27682"/>
                    <a:pt x="74740" y="27661"/>
                    <a:pt x="74740" y="27619"/>
                  </a:cubicBezTo>
                  <a:cubicBezTo>
                    <a:pt x="74635" y="27347"/>
                    <a:pt x="74572" y="27222"/>
                    <a:pt x="74572" y="27222"/>
                  </a:cubicBezTo>
                  <a:cubicBezTo>
                    <a:pt x="74572" y="27222"/>
                    <a:pt x="74509" y="27054"/>
                    <a:pt x="74405" y="26803"/>
                  </a:cubicBezTo>
                  <a:cubicBezTo>
                    <a:pt x="74363" y="26678"/>
                    <a:pt x="74300" y="26510"/>
                    <a:pt x="74216" y="26322"/>
                  </a:cubicBezTo>
                  <a:cubicBezTo>
                    <a:pt x="74175" y="26155"/>
                    <a:pt x="74070" y="25945"/>
                    <a:pt x="74007" y="25694"/>
                  </a:cubicBezTo>
                  <a:cubicBezTo>
                    <a:pt x="73735" y="24795"/>
                    <a:pt x="73379" y="23539"/>
                    <a:pt x="73233" y="22221"/>
                  </a:cubicBezTo>
                  <a:cubicBezTo>
                    <a:pt x="73045" y="20945"/>
                    <a:pt x="73024" y="19605"/>
                    <a:pt x="73066" y="18643"/>
                  </a:cubicBezTo>
                  <a:cubicBezTo>
                    <a:pt x="73107" y="18141"/>
                    <a:pt x="73128" y="17722"/>
                    <a:pt x="73170" y="17429"/>
                  </a:cubicBezTo>
                  <a:cubicBezTo>
                    <a:pt x="73212" y="17159"/>
                    <a:pt x="73233" y="16992"/>
                    <a:pt x="73233" y="16990"/>
                  </a:cubicBezTo>
                  <a:lnTo>
                    <a:pt x="73233" y="16990"/>
                  </a:lnTo>
                  <a:cubicBezTo>
                    <a:pt x="73233" y="16992"/>
                    <a:pt x="73212" y="17159"/>
                    <a:pt x="73128" y="17429"/>
                  </a:cubicBezTo>
                  <a:cubicBezTo>
                    <a:pt x="73045" y="17722"/>
                    <a:pt x="73003" y="18120"/>
                    <a:pt x="72919" y="18622"/>
                  </a:cubicBezTo>
                  <a:cubicBezTo>
                    <a:pt x="72752" y="19605"/>
                    <a:pt x="72647" y="20945"/>
                    <a:pt x="72689" y="22284"/>
                  </a:cubicBezTo>
                  <a:cubicBezTo>
                    <a:pt x="72710" y="23602"/>
                    <a:pt x="72919" y="24941"/>
                    <a:pt x="73128" y="25945"/>
                  </a:cubicBezTo>
                  <a:cubicBezTo>
                    <a:pt x="73170" y="26196"/>
                    <a:pt x="73233" y="26406"/>
                    <a:pt x="73275" y="26615"/>
                  </a:cubicBezTo>
                  <a:cubicBezTo>
                    <a:pt x="73338" y="26824"/>
                    <a:pt x="73379" y="26991"/>
                    <a:pt x="73421" y="27138"/>
                  </a:cubicBezTo>
                  <a:cubicBezTo>
                    <a:pt x="73442" y="27222"/>
                    <a:pt x="73442" y="27263"/>
                    <a:pt x="73463" y="27326"/>
                  </a:cubicBezTo>
                  <a:cubicBezTo>
                    <a:pt x="73421" y="27222"/>
                    <a:pt x="73359" y="27117"/>
                    <a:pt x="73317" y="27033"/>
                  </a:cubicBezTo>
                  <a:lnTo>
                    <a:pt x="73066" y="26573"/>
                  </a:lnTo>
                  <a:cubicBezTo>
                    <a:pt x="73066" y="26573"/>
                    <a:pt x="73003" y="26385"/>
                    <a:pt x="72856" y="26092"/>
                  </a:cubicBezTo>
                  <a:cubicBezTo>
                    <a:pt x="72794" y="25945"/>
                    <a:pt x="72710" y="25757"/>
                    <a:pt x="72626" y="25548"/>
                  </a:cubicBezTo>
                  <a:cubicBezTo>
                    <a:pt x="72543" y="25339"/>
                    <a:pt x="72438" y="25067"/>
                    <a:pt x="72375" y="24815"/>
                  </a:cubicBezTo>
                  <a:cubicBezTo>
                    <a:pt x="71978" y="23706"/>
                    <a:pt x="71664" y="22200"/>
                    <a:pt x="71685" y="20652"/>
                  </a:cubicBezTo>
                  <a:cubicBezTo>
                    <a:pt x="71685" y="19103"/>
                    <a:pt x="71999" y="17534"/>
                    <a:pt x="72396" y="16446"/>
                  </a:cubicBezTo>
                  <a:cubicBezTo>
                    <a:pt x="72584" y="15902"/>
                    <a:pt x="72794" y="15421"/>
                    <a:pt x="72940" y="15107"/>
                  </a:cubicBezTo>
                  <a:cubicBezTo>
                    <a:pt x="73107" y="14793"/>
                    <a:pt x="73170" y="14605"/>
                    <a:pt x="73170" y="14605"/>
                  </a:cubicBezTo>
                  <a:lnTo>
                    <a:pt x="73170" y="14605"/>
                  </a:lnTo>
                  <a:cubicBezTo>
                    <a:pt x="73170" y="14605"/>
                    <a:pt x="73066" y="14772"/>
                    <a:pt x="72898" y="15086"/>
                  </a:cubicBezTo>
                  <a:cubicBezTo>
                    <a:pt x="72710" y="15400"/>
                    <a:pt x="72480" y="15818"/>
                    <a:pt x="72229" y="16362"/>
                  </a:cubicBezTo>
                  <a:cubicBezTo>
                    <a:pt x="71747" y="17471"/>
                    <a:pt x="71266" y="18999"/>
                    <a:pt x="71141" y="20631"/>
                  </a:cubicBezTo>
                  <a:cubicBezTo>
                    <a:pt x="71120" y="20840"/>
                    <a:pt x="71120" y="21049"/>
                    <a:pt x="71078" y="21237"/>
                  </a:cubicBezTo>
                  <a:cubicBezTo>
                    <a:pt x="71036" y="20986"/>
                    <a:pt x="70952" y="20756"/>
                    <a:pt x="70911" y="20526"/>
                  </a:cubicBezTo>
                  <a:cubicBezTo>
                    <a:pt x="70534" y="19166"/>
                    <a:pt x="70115" y="17827"/>
                    <a:pt x="69802" y="16844"/>
                  </a:cubicBezTo>
                  <a:cubicBezTo>
                    <a:pt x="69488" y="15840"/>
                    <a:pt x="69279" y="15170"/>
                    <a:pt x="69278" y="15170"/>
                  </a:cubicBezTo>
                  <a:lnTo>
                    <a:pt x="69278" y="15170"/>
                  </a:lnTo>
                  <a:cubicBezTo>
                    <a:pt x="69279" y="15170"/>
                    <a:pt x="69446" y="15840"/>
                    <a:pt x="69655" y="16864"/>
                  </a:cubicBezTo>
                  <a:cubicBezTo>
                    <a:pt x="69864" y="17890"/>
                    <a:pt x="70136" y="19271"/>
                    <a:pt x="70387" y="20631"/>
                  </a:cubicBezTo>
                  <a:cubicBezTo>
                    <a:pt x="70618" y="22012"/>
                    <a:pt x="70806" y="23372"/>
                    <a:pt x="70911" y="24418"/>
                  </a:cubicBezTo>
                  <a:cubicBezTo>
                    <a:pt x="71015" y="25464"/>
                    <a:pt x="71036" y="26155"/>
                    <a:pt x="71036" y="26155"/>
                  </a:cubicBezTo>
                  <a:cubicBezTo>
                    <a:pt x="71036" y="26155"/>
                    <a:pt x="71078" y="26824"/>
                    <a:pt x="71120" y="27870"/>
                  </a:cubicBezTo>
                  <a:cubicBezTo>
                    <a:pt x="71141" y="28916"/>
                    <a:pt x="71141" y="30297"/>
                    <a:pt x="71120" y="31699"/>
                  </a:cubicBezTo>
                  <a:cubicBezTo>
                    <a:pt x="71120" y="31909"/>
                    <a:pt x="71120" y="32076"/>
                    <a:pt x="71078" y="32285"/>
                  </a:cubicBezTo>
                  <a:cubicBezTo>
                    <a:pt x="70973" y="32034"/>
                    <a:pt x="70869" y="31804"/>
                    <a:pt x="70764" y="31532"/>
                  </a:cubicBezTo>
                  <a:cubicBezTo>
                    <a:pt x="70513" y="30925"/>
                    <a:pt x="70241" y="30276"/>
                    <a:pt x="69990" y="29628"/>
                  </a:cubicBezTo>
                  <a:cubicBezTo>
                    <a:pt x="70011" y="28498"/>
                    <a:pt x="69990" y="27452"/>
                    <a:pt x="69969" y="26594"/>
                  </a:cubicBezTo>
                  <a:cubicBezTo>
                    <a:pt x="69927" y="25987"/>
                    <a:pt x="69906" y="25485"/>
                    <a:pt x="69885" y="25129"/>
                  </a:cubicBezTo>
                  <a:cubicBezTo>
                    <a:pt x="69864" y="24795"/>
                    <a:pt x="69822" y="24585"/>
                    <a:pt x="69822" y="24585"/>
                  </a:cubicBezTo>
                  <a:cubicBezTo>
                    <a:pt x="69822" y="24585"/>
                    <a:pt x="69760" y="23790"/>
                    <a:pt x="69655" y="22598"/>
                  </a:cubicBezTo>
                  <a:cubicBezTo>
                    <a:pt x="69550" y="21405"/>
                    <a:pt x="69362" y="19815"/>
                    <a:pt x="69237" y="18245"/>
                  </a:cubicBezTo>
                  <a:cubicBezTo>
                    <a:pt x="69090" y="16676"/>
                    <a:pt x="69069" y="15086"/>
                    <a:pt x="69090" y="13914"/>
                  </a:cubicBezTo>
                  <a:cubicBezTo>
                    <a:pt x="69090" y="13621"/>
                    <a:pt x="69132" y="13328"/>
                    <a:pt x="69132" y="13098"/>
                  </a:cubicBezTo>
                  <a:cubicBezTo>
                    <a:pt x="69132" y="12868"/>
                    <a:pt x="69153" y="12659"/>
                    <a:pt x="69174" y="12470"/>
                  </a:cubicBezTo>
                  <a:cubicBezTo>
                    <a:pt x="69195" y="12136"/>
                    <a:pt x="69237" y="11927"/>
                    <a:pt x="69237" y="11926"/>
                  </a:cubicBezTo>
                  <a:lnTo>
                    <a:pt x="69237" y="11926"/>
                  </a:lnTo>
                  <a:cubicBezTo>
                    <a:pt x="69237" y="11927"/>
                    <a:pt x="69195" y="12094"/>
                    <a:pt x="69132" y="12470"/>
                  </a:cubicBezTo>
                  <a:cubicBezTo>
                    <a:pt x="69090" y="12659"/>
                    <a:pt x="69069" y="12868"/>
                    <a:pt x="69027" y="13098"/>
                  </a:cubicBezTo>
                  <a:cubicBezTo>
                    <a:pt x="68986" y="13328"/>
                    <a:pt x="68944" y="13621"/>
                    <a:pt x="68923" y="13914"/>
                  </a:cubicBezTo>
                  <a:cubicBezTo>
                    <a:pt x="68755" y="15086"/>
                    <a:pt x="68672" y="16676"/>
                    <a:pt x="68651" y="18266"/>
                  </a:cubicBezTo>
                  <a:cubicBezTo>
                    <a:pt x="68630" y="19877"/>
                    <a:pt x="68672" y="21468"/>
                    <a:pt x="68672" y="22639"/>
                  </a:cubicBezTo>
                  <a:lnTo>
                    <a:pt x="68672" y="24627"/>
                  </a:lnTo>
                  <a:lnTo>
                    <a:pt x="68672" y="25171"/>
                  </a:lnTo>
                  <a:cubicBezTo>
                    <a:pt x="68672" y="25380"/>
                    <a:pt x="68672" y="25673"/>
                    <a:pt x="68651" y="25987"/>
                  </a:cubicBezTo>
                  <a:cubicBezTo>
                    <a:pt x="68525" y="25569"/>
                    <a:pt x="68400" y="25171"/>
                    <a:pt x="68316" y="24836"/>
                  </a:cubicBezTo>
                  <a:cubicBezTo>
                    <a:pt x="68128" y="24230"/>
                    <a:pt x="68002" y="23706"/>
                    <a:pt x="67918" y="23372"/>
                  </a:cubicBezTo>
                  <a:cubicBezTo>
                    <a:pt x="67814" y="23016"/>
                    <a:pt x="67793" y="22807"/>
                    <a:pt x="67793" y="22807"/>
                  </a:cubicBezTo>
                  <a:cubicBezTo>
                    <a:pt x="67793" y="22807"/>
                    <a:pt x="67730" y="22598"/>
                    <a:pt x="67667" y="22221"/>
                  </a:cubicBezTo>
                  <a:cubicBezTo>
                    <a:pt x="67584" y="21865"/>
                    <a:pt x="67479" y="21342"/>
                    <a:pt x="67353" y="20735"/>
                  </a:cubicBezTo>
                  <a:cubicBezTo>
                    <a:pt x="67144" y="19480"/>
                    <a:pt x="66893" y="17806"/>
                    <a:pt x="66851" y="16111"/>
                  </a:cubicBezTo>
                  <a:cubicBezTo>
                    <a:pt x="66789" y="14395"/>
                    <a:pt x="66956" y="12701"/>
                    <a:pt x="67165" y="11445"/>
                  </a:cubicBezTo>
                  <a:cubicBezTo>
                    <a:pt x="67207" y="11131"/>
                    <a:pt x="67270" y="10838"/>
                    <a:pt x="67312" y="10587"/>
                  </a:cubicBezTo>
                  <a:cubicBezTo>
                    <a:pt x="67374" y="10315"/>
                    <a:pt x="67416" y="10106"/>
                    <a:pt x="67479" y="9939"/>
                  </a:cubicBezTo>
                  <a:cubicBezTo>
                    <a:pt x="67562" y="9564"/>
                    <a:pt x="67604" y="9355"/>
                    <a:pt x="67605" y="9353"/>
                  </a:cubicBezTo>
                  <a:lnTo>
                    <a:pt x="67605" y="9353"/>
                  </a:lnTo>
                  <a:cubicBezTo>
                    <a:pt x="67604" y="9355"/>
                    <a:pt x="67562" y="9564"/>
                    <a:pt x="67416" y="9897"/>
                  </a:cubicBezTo>
                  <a:cubicBezTo>
                    <a:pt x="67374" y="10085"/>
                    <a:pt x="67291" y="10294"/>
                    <a:pt x="67207" y="10566"/>
                  </a:cubicBezTo>
                  <a:cubicBezTo>
                    <a:pt x="67144" y="10797"/>
                    <a:pt x="67081" y="11110"/>
                    <a:pt x="66977" y="11403"/>
                  </a:cubicBezTo>
                  <a:cubicBezTo>
                    <a:pt x="66663" y="12659"/>
                    <a:pt x="66349" y="14354"/>
                    <a:pt x="66265" y="16069"/>
                  </a:cubicBezTo>
                  <a:cubicBezTo>
                    <a:pt x="66224" y="17011"/>
                    <a:pt x="66224" y="17952"/>
                    <a:pt x="66245" y="18831"/>
                  </a:cubicBezTo>
                  <a:cubicBezTo>
                    <a:pt x="66161" y="18476"/>
                    <a:pt x="66035" y="18057"/>
                    <a:pt x="65931" y="17618"/>
                  </a:cubicBezTo>
                  <a:cubicBezTo>
                    <a:pt x="65617" y="16362"/>
                    <a:pt x="65219" y="14751"/>
                    <a:pt x="64989" y="13077"/>
                  </a:cubicBezTo>
                  <a:cubicBezTo>
                    <a:pt x="65303" y="11885"/>
                    <a:pt x="65617" y="10797"/>
                    <a:pt x="65910" y="9939"/>
                  </a:cubicBezTo>
                  <a:cubicBezTo>
                    <a:pt x="66098" y="9311"/>
                    <a:pt x="66307" y="8788"/>
                    <a:pt x="66433" y="8411"/>
                  </a:cubicBezTo>
                  <a:cubicBezTo>
                    <a:pt x="66557" y="8058"/>
                    <a:pt x="66641" y="7850"/>
                    <a:pt x="66642" y="7846"/>
                  </a:cubicBezTo>
                  <a:lnTo>
                    <a:pt x="66642" y="7846"/>
                  </a:lnTo>
                  <a:cubicBezTo>
                    <a:pt x="66641" y="7850"/>
                    <a:pt x="66557" y="8058"/>
                    <a:pt x="66412" y="8390"/>
                  </a:cubicBezTo>
                  <a:cubicBezTo>
                    <a:pt x="66245" y="8746"/>
                    <a:pt x="66014" y="9248"/>
                    <a:pt x="65784" y="9855"/>
                  </a:cubicBezTo>
                  <a:cubicBezTo>
                    <a:pt x="65512" y="10504"/>
                    <a:pt x="65198" y="11257"/>
                    <a:pt x="64905" y="12094"/>
                  </a:cubicBezTo>
                  <a:cubicBezTo>
                    <a:pt x="64801" y="11110"/>
                    <a:pt x="64759" y="10106"/>
                    <a:pt x="64780" y="9165"/>
                  </a:cubicBezTo>
                  <a:cubicBezTo>
                    <a:pt x="64801" y="8223"/>
                    <a:pt x="64905" y="7344"/>
                    <a:pt x="65052" y="6591"/>
                  </a:cubicBezTo>
                  <a:cubicBezTo>
                    <a:pt x="65177" y="5817"/>
                    <a:pt x="65366" y="5231"/>
                    <a:pt x="65491" y="4771"/>
                  </a:cubicBezTo>
                  <a:cubicBezTo>
                    <a:pt x="65638" y="4352"/>
                    <a:pt x="65721" y="4122"/>
                    <a:pt x="65721" y="4122"/>
                  </a:cubicBezTo>
                  <a:lnTo>
                    <a:pt x="65721" y="4122"/>
                  </a:lnTo>
                  <a:cubicBezTo>
                    <a:pt x="65721" y="4122"/>
                    <a:pt x="65617" y="4352"/>
                    <a:pt x="65470" y="4771"/>
                  </a:cubicBezTo>
                  <a:cubicBezTo>
                    <a:pt x="65303" y="5189"/>
                    <a:pt x="65073" y="5796"/>
                    <a:pt x="64905" y="6549"/>
                  </a:cubicBezTo>
                  <a:cubicBezTo>
                    <a:pt x="64738" y="7323"/>
                    <a:pt x="64571" y="8202"/>
                    <a:pt x="64466" y="9144"/>
                  </a:cubicBezTo>
                  <a:cubicBezTo>
                    <a:pt x="64361" y="10106"/>
                    <a:pt x="64340" y="11131"/>
                    <a:pt x="64382" y="12178"/>
                  </a:cubicBezTo>
                  <a:lnTo>
                    <a:pt x="64466" y="13433"/>
                  </a:lnTo>
                  <a:cubicBezTo>
                    <a:pt x="64361" y="13747"/>
                    <a:pt x="64257" y="14082"/>
                    <a:pt x="64152" y="14395"/>
                  </a:cubicBezTo>
                  <a:cubicBezTo>
                    <a:pt x="63901" y="15274"/>
                    <a:pt x="63629" y="16153"/>
                    <a:pt x="63399" y="16990"/>
                  </a:cubicBezTo>
                  <a:cubicBezTo>
                    <a:pt x="63022" y="15944"/>
                    <a:pt x="62667" y="14772"/>
                    <a:pt x="62395" y="13538"/>
                  </a:cubicBezTo>
                  <a:cubicBezTo>
                    <a:pt x="61976" y="11738"/>
                    <a:pt x="61746" y="9897"/>
                    <a:pt x="61662" y="8495"/>
                  </a:cubicBezTo>
                  <a:cubicBezTo>
                    <a:pt x="61620" y="7784"/>
                    <a:pt x="61620" y="7219"/>
                    <a:pt x="61599" y="6821"/>
                  </a:cubicBezTo>
                  <a:lnTo>
                    <a:pt x="61599" y="6172"/>
                  </a:lnTo>
                  <a:cubicBezTo>
                    <a:pt x="61599" y="6172"/>
                    <a:pt x="61558" y="6403"/>
                    <a:pt x="61537" y="6800"/>
                  </a:cubicBezTo>
                  <a:cubicBezTo>
                    <a:pt x="61516" y="7219"/>
                    <a:pt x="61495" y="7784"/>
                    <a:pt x="61495" y="8495"/>
                  </a:cubicBezTo>
                  <a:cubicBezTo>
                    <a:pt x="61453" y="9897"/>
                    <a:pt x="61558" y="11759"/>
                    <a:pt x="61851" y="13621"/>
                  </a:cubicBezTo>
                  <a:cubicBezTo>
                    <a:pt x="62123" y="15421"/>
                    <a:pt x="62583" y="17199"/>
                    <a:pt x="63001" y="18538"/>
                  </a:cubicBezTo>
                  <a:cubicBezTo>
                    <a:pt x="62960" y="18748"/>
                    <a:pt x="62897" y="18936"/>
                    <a:pt x="62876" y="19103"/>
                  </a:cubicBezTo>
                  <a:cubicBezTo>
                    <a:pt x="62708" y="19773"/>
                    <a:pt x="62604" y="20317"/>
                    <a:pt x="62541" y="20673"/>
                  </a:cubicBezTo>
                  <a:cubicBezTo>
                    <a:pt x="62457" y="21070"/>
                    <a:pt x="62395" y="21279"/>
                    <a:pt x="62395" y="21279"/>
                  </a:cubicBezTo>
                  <a:cubicBezTo>
                    <a:pt x="62395" y="21279"/>
                    <a:pt x="62374" y="21489"/>
                    <a:pt x="62290" y="21886"/>
                  </a:cubicBezTo>
                  <a:cubicBezTo>
                    <a:pt x="62248" y="22284"/>
                    <a:pt x="62123" y="22828"/>
                    <a:pt x="62039" y="23476"/>
                  </a:cubicBezTo>
                  <a:cubicBezTo>
                    <a:pt x="61913" y="24292"/>
                    <a:pt x="61767" y="25276"/>
                    <a:pt x="61662" y="26364"/>
                  </a:cubicBezTo>
                  <a:cubicBezTo>
                    <a:pt x="61641" y="26217"/>
                    <a:pt x="61620" y="26113"/>
                    <a:pt x="61599" y="25987"/>
                  </a:cubicBezTo>
                  <a:cubicBezTo>
                    <a:pt x="61348" y="24836"/>
                    <a:pt x="61202" y="24062"/>
                    <a:pt x="61202" y="24062"/>
                  </a:cubicBezTo>
                  <a:cubicBezTo>
                    <a:pt x="61202" y="24062"/>
                    <a:pt x="61035" y="23267"/>
                    <a:pt x="60825" y="22116"/>
                  </a:cubicBezTo>
                  <a:cubicBezTo>
                    <a:pt x="60658" y="20965"/>
                    <a:pt x="60407" y="19396"/>
                    <a:pt x="60281" y="17827"/>
                  </a:cubicBezTo>
                  <a:cubicBezTo>
                    <a:pt x="60156" y="16258"/>
                    <a:pt x="60156" y="14688"/>
                    <a:pt x="60239" y="13517"/>
                  </a:cubicBezTo>
                  <a:cubicBezTo>
                    <a:pt x="60260" y="13224"/>
                    <a:pt x="60281" y="12931"/>
                    <a:pt x="60281" y="12701"/>
                  </a:cubicBezTo>
                  <a:cubicBezTo>
                    <a:pt x="60302" y="12470"/>
                    <a:pt x="60344" y="12261"/>
                    <a:pt x="60365" y="12073"/>
                  </a:cubicBezTo>
                  <a:cubicBezTo>
                    <a:pt x="60407" y="11738"/>
                    <a:pt x="60449" y="11529"/>
                    <a:pt x="60449" y="11529"/>
                  </a:cubicBezTo>
                  <a:lnTo>
                    <a:pt x="60449" y="11529"/>
                  </a:lnTo>
                  <a:cubicBezTo>
                    <a:pt x="60449" y="11529"/>
                    <a:pt x="60386" y="11717"/>
                    <a:pt x="60344" y="12052"/>
                  </a:cubicBezTo>
                  <a:cubicBezTo>
                    <a:pt x="60302" y="12198"/>
                    <a:pt x="60260" y="12408"/>
                    <a:pt x="60198" y="12659"/>
                  </a:cubicBezTo>
                  <a:cubicBezTo>
                    <a:pt x="60177" y="12889"/>
                    <a:pt x="60135" y="13140"/>
                    <a:pt x="60072" y="13454"/>
                  </a:cubicBezTo>
                  <a:cubicBezTo>
                    <a:pt x="59884" y="14647"/>
                    <a:pt x="59737" y="16237"/>
                    <a:pt x="59737" y="17827"/>
                  </a:cubicBezTo>
                  <a:cubicBezTo>
                    <a:pt x="59716" y="19417"/>
                    <a:pt x="59821" y="21028"/>
                    <a:pt x="59884" y="22221"/>
                  </a:cubicBezTo>
                  <a:cubicBezTo>
                    <a:pt x="59988" y="23434"/>
                    <a:pt x="60072" y="24209"/>
                    <a:pt x="60072" y="24209"/>
                  </a:cubicBezTo>
                  <a:cubicBezTo>
                    <a:pt x="60072" y="24209"/>
                    <a:pt x="60156" y="25004"/>
                    <a:pt x="60302" y="26196"/>
                  </a:cubicBezTo>
                  <a:cubicBezTo>
                    <a:pt x="60470" y="27368"/>
                    <a:pt x="60658" y="28937"/>
                    <a:pt x="60867" y="30507"/>
                  </a:cubicBezTo>
                  <a:cubicBezTo>
                    <a:pt x="60888" y="30611"/>
                    <a:pt x="60888" y="30716"/>
                    <a:pt x="60888" y="30821"/>
                  </a:cubicBezTo>
                  <a:cubicBezTo>
                    <a:pt x="60888" y="30821"/>
                    <a:pt x="59612" y="27787"/>
                    <a:pt x="59465" y="26782"/>
                  </a:cubicBezTo>
                  <a:cubicBezTo>
                    <a:pt x="59423" y="26259"/>
                    <a:pt x="59340" y="25841"/>
                    <a:pt x="59319" y="25527"/>
                  </a:cubicBezTo>
                  <a:lnTo>
                    <a:pt x="59235" y="25046"/>
                  </a:lnTo>
                  <a:cubicBezTo>
                    <a:pt x="59235" y="25046"/>
                    <a:pt x="59214" y="24857"/>
                    <a:pt x="59151" y="24585"/>
                  </a:cubicBezTo>
                  <a:cubicBezTo>
                    <a:pt x="59110" y="24292"/>
                    <a:pt x="59047" y="23853"/>
                    <a:pt x="58942" y="23351"/>
                  </a:cubicBezTo>
                  <a:cubicBezTo>
                    <a:pt x="58775" y="22326"/>
                    <a:pt x="58482" y="20965"/>
                    <a:pt x="58168" y="19605"/>
                  </a:cubicBezTo>
                  <a:cubicBezTo>
                    <a:pt x="57833" y="18266"/>
                    <a:pt x="57457" y="16948"/>
                    <a:pt x="57164" y="15944"/>
                  </a:cubicBezTo>
                  <a:cubicBezTo>
                    <a:pt x="57038" y="15442"/>
                    <a:pt x="56892" y="15023"/>
                    <a:pt x="56808" y="14751"/>
                  </a:cubicBezTo>
                  <a:cubicBezTo>
                    <a:pt x="56703" y="14458"/>
                    <a:pt x="56641" y="14291"/>
                    <a:pt x="56641" y="14291"/>
                  </a:cubicBezTo>
                  <a:lnTo>
                    <a:pt x="56641" y="14291"/>
                  </a:lnTo>
                  <a:cubicBezTo>
                    <a:pt x="56641" y="14291"/>
                    <a:pt x="56682" y="14458"/>
                    <a:pt x="56745" y="14772"/>
                  </a:cubicBezTo>
                  <a:cubicBezTo>
                    <a:pt x="56808" y="15065"/>
                    <a:pt x="56913" y="15483"/>
                    <a:pt x="57017" y="16007"/>
                  </a:cubicBezTo>
                  <a:cubicBezTo>
                    <a:pt x="57226" y="17011"/>
                    <a:pt x="57436" y="18371"/>
                    <a:pt x="57645" y="19731"/>
                  </a:cubicBezTo>
                  <a:cubicBezTo>
                    <a:pt x="57833" y="21091"/>
                    <a:pt x="57959" y="22451"/>
                    <a:pt x="58042" y="23476"/>
                  </a:cubicBezTo>
                  <a:cubicBezTo>
                    <a:pt x="58084" y="23999"/>
                    <a:pt x="58084" y="24418"/>
                    <a:pt x="58105" y="24711"/>
                  </a:cubicBezTo>
                  <a:cubicBezTo>
                    <a:pt x="58147" y="25004"/>
                    <a:pt x="58147" y="25171"/>
                    <a:pt x="58147" y="25171"/>
                  </a:cubicBezTo>
                  <a:cubicBezTo>
                    <a:pt x="58147" y="25171"/>
                    <a:pt x="58147" y="25359"/>
                    <a:pt x="58168" y="25652"/>
                  </a:cubicBezTo>
                  <a:cubicBezTo>
                    <a:pt x="58168" y="25945"/>
                    <a:pt x="58189" y="26385"/>
                    <a:pt x="58210" y="26887"/>
                  </a:cubicBezTo>
                  <a:cubicBezTo>
                    <a:pt x="58252" y="27828"/>
                    <a:pt x="58252" y="29042"/>
                    <a:pt x="58210" y="30297"/>
                  </a:cubicBezTo>
                  <a:lnTo>
                    <a:pt x="58001" y="30256"/>
                  </a:lnTo>
                  <a:lnTo>
                    <a:pt x="55846" y="20045"/>
                  </a:lnTo>
                  <a:lnTo>
                    <a:pt x="55678" y="25464"/>
                  </a:lnTo>
                  <a:cubicBezTo>
                    <a:pt x="55636" y="25339"/>
                    <a:pt x="55594" y="25213"/>
                    <a:pt x="55573" y="25067"/>
                  </a:cubicBezTo>
                  <a:cubicBezTo>
                    <a:pt x="55490" y="24732"/>
                    <a:pt x="55448" y="24543"/>
                    <a:pt x="55448" y="24543"/>
                  </a:cubicBezTo>
                  <a:cubicBezTo>
                    <a:pt x="55448" y="24543"/>
                    <a:pt x="55448" y="24502"/>
                    <a:pt x="55427" y="24418"/>
                  </a:cubicBezTo>
                  <a:cubicBezTo>
                    <a:pt x="55385" y="24334"/>
                    <a:pt x="55364" y="24209"/>
                    <a:pt x="55343" y="24020"/>
                  </a:cubicBezTo>
                  <a:cubicBezTo>
                    <a:pt x="55322" y="23874"/>
                    <a:pt x="55260" y="23665"/>
                    <a:pt x="55239" y="23434"/>
                  </a:cubicBezTo>
                  <a:cubicBezTo>
                    <a:pt x="55176" y="23183"/>
                    <a:pt x="55155" y="22932"/>
                    <a:pt x="55134" y="22618"/>
                  </a:cubicBezTo>
                  <a:cubicBezTo>
                    <a:pt x="54967" y="21447"/>
                    <a:pt x="54904" y="19836"/>
                    <a:pt x="54967" y="18224"/>
                  </a:cubicBezTo>
                  <a:cubicBezTo>
                    <a:pt x="55050" y="16634"/>
                    <a:pt x="55260" y="15002"/>
                    <a:pt x="55448" y="13810"/>
                  </a:cubicBezTo>
                  <a:cubicBezTo>
                    <a:pt x="55553" y="13203"/>
                    <a:pt x="55636" y="12701"/>
                    <a:pt x="55678" y="12366"/>
                  </a:cubicBezTo>
                  <a:cubicBezTo>
                    <a:pt x="55741" y="12031"/>
                    <a:pt x="55783" y="11822"/>
                    <a:pt x="55783" y="11822"/>
                  </a:cubicBezTo>
                  <a:lnTo>
                    <a:pt x="55783" y="11822"/>
                  </a:lnTo>
                  <a:lnTo>
                    <a:pt x="55636" y="12366"/>
                  </a:lnTo>
                  <a:cubicBezTo>
                    <a:pt x="55532" y="12701"/>
                    <a:pt x="55427" y="13203"/>
                    <a:pt x="55260" y="13768"/>
                  </a:cubicBezTo>
                  <a:cubicBezTo>
                    <a:pt x="54967" y="14960"/>
                    <a:pt x="54632" y="16551"/>
                    <a:pt x="54402" y="18162"/>
                  </a:cubicBezTo>
                  <a:cubicBezTo>
                    <a:pt x="54193" y="19794"/>
                    <a:pt x="54109" y="21447"/>
                    <a:pt x="54172" y="22660"/>
                  </a:cubicBezTo>
                  <a:cubicBezTo>
                    <a:pt x="54193" y="22974"/>
                    <a:pt x="54193" y="23267"/>
                    <a:pt x="54213" y="23497"/>
                  </a:cubicBezTo>
                  <a:cubicBezTo>
                    <a:pt x="54234" y="23769"/>
                    <a:pt x="54276" y="23978"/>
                    <a:pt x="54297" y="24167"/>
                  </a:cubicBezTo>
                  <a:cubicBezTo>
                    <a:pt x="54318" y="24334"/>
                    <a:pt x="54318" y="24481"/>
                    <a:pt x="54339" y="24585"/>
                  </a:cubicBezTo>
                  <a:cubicBezTo>
                    <a:pt x="54381" y="24690"/>
                    <a:pt x="54381" y="24732"/>
                    <a:pt x="54381" y="24732"/>
                  </a:cubicBezTo>
                  <a:cubicBezTo>
                    <a:pt x="54381" y="24732"/>
                    <a:pt x="54402" y="24815"/>
                    <a:pt x="54423" y="25004"/>
                  </a:cubicBezTo>
                  <a:cubicBezTo>
                    <a:pt x="54318" y="24690"/>
                    <a:pt x="54193" y="24376"/>
                    <a:pt x="54088" y="24083"/>
                  </a:cubicBezTo>
                  <a:cubicBezTo>
                    <a:pt x="53607" y="22849"/>
                    <a:pt x="53293" y="22033"/>
                    <a:pt x="53293" y="22033"/>
                  </a:cubicBezTo>
                  <a:cubicBezTo>
                    <a:pt x="53293" y="22033"/>
                    <a:pt x="53021" y="21279"/>
                    <a:pt x="52540" y="20129"/>
                  </a:cubicBezTo>
                  <a:cubicBezTo>
                    <a:pt x="52770" y="19208"/>
                    <a:pt x="53063" y="18036"/>
                    <a:pt x="53272" y="16885"/>
                  </a:cubicBezTo>
                  <a:cubicBezTo>
                    <a:pt x="53502" y="15546"/>
                    <a:pt x="53586" y="14186"/>
                    <a:pt x="53502" y="13182"/>
                  </a:cubicBezTo>
                  <a:cubicBezTo>
                    <a:pt x="53502" y="12910"/>
                    <a:pt x="53460" y="12701"/>
                    <a:pt x="53439" y="12491"/>
                  </a:cubicBezTo>
                  <a:cubicBezTo>
                    <a:pt x="53397" y="12282"/>
                    <a:pt x="53377" y="12094"/>
                    <a:pt x="53356" y="11968"/>
                  </a:cubicBezTo>
                  <a:cubicBezTo>
                    <a:pt x="53293" y="11676"/>
                    <a:pt x="53251" y="11529"/>
                    <a:pt x="53251" y="11529"/>
                  </a:cubicBezTo>
                  <a:lnTo>
                    <a:pt x="53251" y="11529"/>
                  </a:lnTo>
                  <a:cubicBezTo>
                    <a:pt x="53251" y="11529"/>
                    <a:pt x="53272" y="11676"/>
                    <a:pt x="53293" y="11989"/>
                  </a:cubicBezTo>
                  <a:cubicBezTo>
                    <a:pt x="53335" y="12157"/>
                    <a:pt x="53335" y="12303"/>
                    <a:pt x="53335" y="12512"/>
                  </a:cubicBezTo>
                  <a:cubicBezTo>
                    <a:pt x="53335" y="12722"/>
                    <a:pt x="53356" y="12973"/>
                    <a:pt x="53335" y="13203"/>
                  </a:cubicBezTo>
                  <a:cubicBezTo>
                    <a:pt x="53293" y="14186"/>
                    <a:pt x="53084" y="15504"/>
                    <a:pt x="52728" y="16781"/>
                  </a:cubicBezTo>
                  <a:cubicBezTo>
                    <a:pt x="52519" y="17513"/>
                    <a:pt x="52288" y="18224"/>
                    <a:pt x="52037" y="18873"/>
                  </a:cubicBezTo>
                  <a:cubicBezTo>
                    <a:pt x="51996" y="18748"/>
                    <a:pt x="51933" y="18580"/>
                    <a:pt x="51891" y="18455"/>
                  </a:cubicBezTo>
                  <a:cubicBezTo>
                    <a:pt x="51807" y="17492"/>
                    <a:pt x="51765" y="16383"/>
                    <a:pt x="51765" y="15295"/>
                  </a:cubicBezTo>
                  <a:cubicBezTo>
                    <a:pt x="51765" y="13621"/>
                    <a:pt x="51870" y="11926"/>
                    <a:pt x="51975" y="10671"/>
                  </a:cubicBezTo>
                  <a:cubicBezTo>
                    <a:pt x="52079" y="9416"/>
                    <a:pt x="52121" y="8537"/>
                    <a:pt x="52121" y="8537"/>
                  </a:cubicBezTo>
                  <a:lnTo>
                    <a:pt x="52121" y="8537"/>
                  </a:lnTo>
                  <a:cubicBezTo>
                    <a:pt x="52121" y="8537"/>
                    <a:pt x="51996" y="9374"/>
                    <a:pt x="51786" y="10629"/>
                  </a:cubicBezTo>
                  <a:cubicBezTo>
                    <a:pt x="51598" y="11885"/>
                    <a:pt x="51347" y="13559"/>
                    <a:pt x="51200" y="15274"/>
                  </a:cubicBezTo>
                  <a:cubicBezTo>
                    <a:pt x="51180" y="15609"/>
                    <a:pt x="51159" y="15965"/>
                    <a:pt x="51138" y="16320"/>
                  </a:cubicBezTo>
                  <a:lnTo>
                    <a:pt x="50887" y="15609"/>
                  </a:lnTo>
                  <a:cubicBezTo>
                    <a:pt x="50656" y="14793"/>
                    <a:pt x="50405" y="13956"/>
                    <a:pt x="50217" y="13182"/>
                  </a:cubicBezTo>
                  <a:cubicBezTo>
                    <a:pt x="50133" y="12784"/>
                    <a:pt x="50008" y="12408"/>
                    <a:pt x="49945" y="12052"/>
                  </a:cubicBezTo>
                  <a:cubicBezTo>
                    <a:pt x="49903" y="11675"/>
                    <a:pt x="49820" y="11341"/>
                    <a:pt x="49778" y="11027"/>
                  </a:cubicBezTo>
                  <a:lnTo>
                    <a:pt x="49694" y="10566"/>
                  </a:lnTo>
                  <a:cubicBezTo>
                    <a:pt x="49673" y="10399"/>
                    <a:pt x="49673" y="10274"/>
                    <a:pt x="49631" y="10148"/>
                  </a:cubicBezTo>
                  <a:cubicBezTo>
                    <a:pt x="49610" y="9876"/>
                    <a:pt x="49589" y="9646"/>
                    <a:pt x="49589" y="9457"/>
                  </a:cubicBezTo>
                  <a:cubicBezTo>
                    <a:pt x="49568" y="9102"/>
                    <a:pt x="49527" y="8851"/>
                    <a:pt x="49527" y="8851"/>
                  </a:cubicBezTo>
                  <a:lnTo>
                    <a:pt x="49527" y="9457"/>
                  </a:lnTo>
                  <a:lnTo>
                    <a:pt x="49527" y="10148"/>
                  </a:lnTo>
                  <a:lnTo>
                    <a:pt x="49527" y="10566"/>
                  </a:lnTo>
                  <a:cubicBezTo>
                    <a:pt x="49527" y="10713"/>
                    <a:pt x="49568" y="10880"/>
                    <a:pt x="49589" y="11027"/>
                  </a:cubicBezTo>
                  <a:cubicBezTo>
                    <a:pt x="49610" y="11341"/>
                    <a:pt x="49631" y="11717"/>
                    <a:pt x="49694" y="12073"/>
                  </a:cubicBezTo>
                  <a:cubicBezTo>
                    <a:pt x="49715" y="12450"/>
                    <a:pt x="49799" y="12826"/>
                    <a:pt x="49840" y="13224"/>
                  </a:cubicBezTo>
                  <a:cubicBezTo>
                    <a:pt x="49945" y="14040"/>
                    <a:pt x="50154" y="14877"/>
                    <a:pt x="50343" y="15735"/>
                  </a:cubicBezTo>
                  <a:cubicBezTo>
                    <a:pt x="50573" y="16676"/>
                    <a:pt x="50824" y="17618"/>
                    <a:pt x="51054" y="18455"/>
                  </a:cubicBezTo>
                  <a:cubicBezTo>
                    <a:pt x="51054" y="18978"/>
                    <a:pt x="51075" y="19501"/>
                    <a:pt x="51096" y="19940"/>
                  </a:cubicBezTo>
                  <a:cubicBezTo>
                    <a:pt x="51138" y="20401"/>
                    <a:pt x="51180" y="20819"/>
                    <a:pt x="51200" y="21133"/>
                  </a:cubicBezTo>
                  <a:cubicBezTo>
                    <a:pt x="51054" y="21551"/>
                    <a:pt x="50970" y="21802"/>
                    <a:pt x="50970" y="21802"/>
                  </a:cubicBezTo>
                  <a:cubicBezTo>
                    <a:pt x="50970" y="21802"/>
                    <a:pt x="50740" y="22430"/>
                    <a:pt x="50447" y="23434"/>
                  </a:cubicBezTo>
                  <a:cubicBezTo>
                    <a:pt x="50322" y="23874"/>
                    <a:pt x="50196" y="24397"/>
                    <a:pt x="50050" y="24962"/>
                  </a:cubicBezTo>
                  <a:lnTo>
                    <a:pt x="50050" y="24397"/>
                  </a:lnTo>
                  <a:lnTo>
                    <a:pt x="50050" y="23978"/>
                  </a:lnTo>
                  <a:cubicBezTo>
                    <a:pt x="50050" y="23978"/>
                    <a:pt x="50050" y="23351"/>
                    <a:pt x="50029" y="22430"/>
                  </a:cubicBezTo>
                  <a:cubicBezTo>
                    <a:pt x="50008" y="21489"/>
                    <a:pt x="50008" y="20254"/>
                    <a:pt x="49924" y="18999"/>
                  </a:cubicBezTo>
                  <a:cubicBezTo>
                    <a:pt x="49840" y="17743"/>
                    <a:pt x="49673" y="16530"/>
                    <a:pt x="49485" y="15609"/>
                  </a:cubicBezTo>
                  <a:cubicBezTo>
                    <a:pt x="49422" y="15379"/>
                    <a:pt x="49401" y="15170"/>
                    <a:pt x="49359" y="14981"/>
                  </a:cubicBezTo>
                  <a:cubicBezTo>
                    <a:pt x="49296" y="14793"/>
                    <a:pt x="49255" y="14647"/>
                    <a:pt x="49213" y="14500"/>
                  </a:cubicBezTo>
                  <a:cubicBezTo>
                    <a:pt x="49150" y="14251"/>
                    <a:pt x="49109" y="14084"/>
                    <a:pt x="49108" y="14082"/>
                  </a:cubicBezTo>
                  <a:lnTo>
                    <a:pt x="49108" y="14082"/>
                  </a:lnTo>
                  <a:cubicBezTo>
                    <a:pt x="49109" y="14084"/>
                    <a:pt x="49150" y="14251"/>
                    <a:pt x="49192" y="14500"/>
                  </a:cubicBezTo>
                  <a:cubicBezTo>
                    <a:pt x="49213" y="14647"/>
                    <a:pt x="49255" y="14793"/>
                    <a:pt x="49275" y="14981"/>
                  </a:cubicBezTo>
                  <a:cubicBezTo>
                    <a:pt x="49296" y="15170"/>
                    <a:pt x="49317" y="15379"/>
                    <a:pt x="49359" y="15609"/>
                  </a:cubicBezTo>
                  <a:cubicBezTo>
                    <a:pt x="49464" y="16530"/>
                    <a:pt x="49485" y="17743"/>
                    <a:pt x="49401" y="18978"/>
                  </a:cubicBezTo>
                  <a:cubicBezTo>
                    <a:pt x="49359" y="20212"/>
                    <a:pt x="49213" y="21447"/>
                    <a:pt x="49150" y="22346"/>
                  </a:cubicBezTo>
                  <a:cubicBezTo>
                    <a:pt x="49045" y="23267"/>
                    <a:pt x="48355" y="28289"/>
                    <a:pt x="48355" y="28289"/>
                  </a:cubicBezTo>
                  <a:cubicBezTo>
                    <a:pt x="48271" y="27745"/>
                    <a:pt x="48208" y="27159"/>
                    <a:pt x="48146" y="26615"/>
                  </a:cubicBezTo>
                  <a:cubicBezTo>
                    <a:pt x="47936" y="25004"/>
                    <a:pt x="47790" y="23372"/>
                    <a:pt x="47685" y="22137"/>
                  </a:cubicBezTo>
                  <a:cubicBezTo>
                    <a:pt x="47623" y="21551"/>
                    <a:pt x="47602" y="21028"/>
                    <a:pt x="47581" y="20652"/>
                  </a:cubicBezTo>
                  <a:cubicBezTo>
                    <a:pt x="47539" y="20296"/>
                    <a:pt x="47539" y="20108"/>
                    <a:pt x="47539" y="20108"/>
                  </a:cubicBezTo>
                  <a:cubicBezTo>
                    <a:pt x="47539" y="20108"/>
                    <a:pt x="47539" y="19898"/>
                    <a:pt x="47518" y="19564"/>
                  </a:cubicBezTo>
                  <a:cubicBezTo>
                    <a:pt x="47518" y="19187"/>
                    <a:pt x="47476" y="18685"/>
                    <a:pt x="47476" y="18057"/>
                  </a:cubicBezTo>
                  <a:cubicBezTo>
                    <a:pt x="47434" y="16844"/>
                    <a:pt x="47434" y="15191"/>
                    <a:pt x="47518" y="13559"/>
                  </a:cubicBezTo>
                  <a:cubicBezTo>
                    <a:pt x="47623" y="11926"/>
                    <a:pt x="47811" y="10294"/>
                    <a:pt x="48020" y="9060"/>
                  </a:cubicBezTo>
                  <a:cubicBezTo>
                    <a:pt x="48062" y="8746"/>
                    <a:pt x="48125" y="8495"/>
                    <a:pt x="48167" y="8223"/>
                  </a:cubicBezTo>
                  <a:cubicBezTo>
                    <a:pt x="48229" y="7993"/>
                    <a:pt x="48250" y="7763"/>
                    <a:pt x="48313" y="7595"/>
                  </a:cubicBezTo>
                  <a:cubicBezTo>
                    <a:pt x="48376" y="7240"/>
                    <a:pt x="48418" y="7051"/>
                    <a:pt x="48418" y="7051"/>
                  </a:cubicBezTo>
                  <a:lnTo>
                    <a:pt x="48418" y="7051"/>
                  </a:lnTo>
                  <a:cubicBezTo>
                    <a:pt x="48418" y="7051"/>
                    <a:pt x="48355" y="7261"/>
                    <a:pt x="48250" y="7595"/>
                  </a:cubicBezTo>
                  <a:cubicBezTo>
                    <a:pt x="48208" y="7784"/>
                    <a:pt x="48146" y="7993"/>
                    <a:pt x="48062" y="8223"/>
                  </a:cubicBezTo>
                  <a:cubicBezTo>
                    <a:pt x="47999" y="8474"/>
                    <a:pt x="47915" y="8746"/>
                    <a:pt x="47853" y="9039"/>
                  </a:cubicBezTo>
                  <a:cubicBezTo>
                    <a:pt x="47539" y="10253"/>
                    <a:pt x="47225" y="11864"/>
                    <a:pt x="46995" y="13517"/>
                  </a:cubicBezTo>
                  <a:cubicBezTo>
                    <a:pt x="46765" y="15170"/>
                    <a:pt x="46639" y="16802"/>
                    <a:pt x="46555" y="18057"/>
                  </a:cubicBezTo>
                  <a:cubicBezTo>
                    <a:pt x="46493" y="18685"/>
                    <a:pt x="46493" y="19208"/>
                    <a:pt x="46472" y="19564"/>
                  </a:cubicBezTo>
                  <a:cubicBezTo>
                    <a:pt x="46451" y="19919"/>
                    <a:pt x="46451" y="20129"/>
                    <a:pt x="46451" y="20129"/>
                  </a:cubicBezTo>
                  <a:lnTo>
                    <a:pt x="46451" y="20714"/>
                  </a:lnTo>
                  <a:cubicBezTo>
                    <a:pt x="46451" y="21070"/>
                    <a:pt x="46430" y="21593"/>
                    <a:pt x="46430" y="22221"/>
                  </a:cubicBezTo>
                  <a:cubicBezTo>
                    <a:pt x="46430" y="23476"/>
                    <a:pt x="46451" y="25129"/>
                    <a:pt x="46493" y="26782"/>
                  </a:cubicBezTo>
                  <a:cubicBezTo>
                    <a:pt x="46534" y="27159"/>
                    <a:pt x="46534" y="27577"/>
                    <a:pt x="46555" y="27975"/>
                  </a:cubicBezTo>
                  <a:cubicBezTo>
                    <a:pt x="46555" y="27975"/>
                    <a:pt x="46011" y="25004"/>
                    <a:pt x="46032" y="23978"/>
                  </a:cubicBezTo>
                  <a:cubicBezTo>
                    <a:pt x="46053" y="22953"/>
                    <a:pt x="46032" y="22284"/>
                    <a:pt x="46032" y="22284"/>
                  </a:cubicBezTo>
                  <a:cubicBezTo>
                    <a:pt x="46032" y="22284"/>
                    <a:pt x="46032" y="22116"/>
                    <a:pt x="46011" y="21802"/>
                  </a:cubicBezTo>
                  <a:cubicBezTo>
                    <a:pt x="46011" y="21509"/>
                    <a:pt x="45970" y="21070"/>
                    <a:pt x="45949" y="20568"/>
                  </a:cubicBezTo>
                  <a:cubicBezTo>
                    <a:pt x="45907" y="19689"/>
                    <a:pt x="45760" y="18517"/>
                    <a:pt x="45593" y="17367"/>
                  </a:cubicBezTo>
                  <a:cubicBezTo>
                    <a:pt x="45656" y="16948"/>
                    <a:pt x="45760" y="16320"/>
                    <a:pt x="45907" y="15588"/>
                  </a:cubicBezTo>
                  <a:cubicBezTo>
                    <a:pt x="46137" y="14123"/>
                    <a:pt x="46451" y="12136"/>
                    <a:pt x="46576" y="10148"/>
                  </a:cubicBezTo>
                  <a:cubicBezTo>
                    <a:pt x="46702" y="8160"/>
                    <a:pt x="46576" y="6131"/>
                    <a:pt x="46283" y="4666"/>
                  </a:cubicBezTo>
                  <a:cubicBezTo>
                    <a:pt x="46137" y="3934"/>
                    <a:pt x="45970" y="3348"/>
                    <a:pt x="45823" y="2929"/>
                  </a:cubicBezTo>
                  <a:cubicBezTo>
                    <a:pt x="45698" y="2511"/>
                    <a:pt x="45614" y="2260"/>
                    <a:pt x="45614" y="2260"/>
                  </a:cubicBezTo>
                  <a:lnTo>
                    <a:pt x="45614" y="2260"/>
                  </a:lnTo>
                  <a:cubicBezTo>
                    <a:pt x="45614" y="2260"/>
                    <a:pt x="45656" y="2511"/>
                    <a:pt x="45760" y="2929"/>
                  </a:cubicBezTo>
                  <a:cubicBezTo>
                    <a:pt x="45907" y="3348"/>
                    <a:pt x="46011" y="3934"/>
                    <a:pt x="46116" y="4666"/>
                  </a:cubicBezTo>
                  <a:cubicBezTo>
                    <a:pt x="46325" y="6131"/>
                    <a:pt x="46283" y="8118"/>
                    <a:pt x="46032" y="10064"/>
                  </a:cubicBezTo>
                  <a:cubicBezTo>
                    <a:pt x="45823" y="11780"/>
                    <a:pt x="45426" y="13454"/>
                    <a:pt x="45112" y="14814"/>
                  </a:cubicBezTo>
                  <a:cubicBezTo>
                    <a:pt x="44986" y="14249"/>
                    <a:pt x="44861" y="13726"/>
                    <a:pt x="44714" y="13245"/>
                  </a:cubicBezTo>
                  <a:cubicBezTo>
                    <a:pt x="44589" y="12763"/>
                    <a:pt x="44463" y="12366"/>
                    <a:pt x="44379" y="12094"/>
                  </a:cubicBezTo>
                  <a:cubicBezTo>
                    <a:pt x="44296" y="11822"/>
                    <a:pt x="44254" y="11655"/>
                    <a:pt x="44254" y="11654"/>
                  </a:cubicBezTo>
                  <a:lnTo>
                    <a:pt x="44254" y="11654"/>
                  </a:lnTo>
                  <a:cubicBezTo>
                    <a:pt x="44254" y="11655"/>
                    <a:pt x="44275" y="11822"/>
                    <a:pt x="44358" y="12094"/>
                  </a:cubicBezTo>
                  <a:cubicBezTo>
                    <a:pt x="44400" y="12387"/>
                    <a:pt x="44484" y="12805"/>
                    <a:pt x="44589" y="13287"/>
                  </a:cubicBezTo>
                  <a:cubicBezTo>
                    <a:pt x="44714" y="13977"/>
                    <a:pt x="44819" y="14856"/>
                    <a:pt x="44923" y="15797"/>
                  </a:cubicBezTo>
                  <a:cubicBezTo>
                    <a:pt x="44651" y="16990"/>
                    <a:pt x="44463" y="17743"/>
                    <a:pt x="44463" y="17743"/>
                  </a:cubicBezTo>
                  <a:cubicBezTo>
                    <a:pt x="44463" y="17743"/>
                    <a:pt x="44233" y="18727"/>
                    <a:pt x="43877" y="20191"/>
                  </a:cubicBezTo>
                  <a:cubicBezTo>
                    <a:pt x="43710" y="20945"/>
                    <a:pt x="43542" y="21865"/>
                    <a:pt x="43354" y="22849"/>
                  </a:cubicBezTo>
                  <a:cubicBezTo>
                    <a:pt x="43438" y="21614"/>
                    <a:pt x="43542" y="20463"/>
                    <a:pt x="43605" y="19522"/>
                  </a:cubicBezTo>
                  <a:cubicBezTo>
                    <a:pt x="43647" y="18727"/>
                    <a:pt x="43668" y="18057"/>
                    <a:pt x="43710" y="17597"/>
                  </a:cubicBezTo>
                  <a:cubicBezTo>
                    <a:pt x="43731" y="17116"/>
                    <a:pt x="43731" y="16864"/>
                    <a:pt x="43731" y="16864"/>
                  </a:cubicBezTo>
                  <a:lnTo>
                    <a:pt x="43731" y="16132"/>
                  </a:lnTo>
                  <a:lnTo>
                    <a:pt x="43731" y="15295"/>
                  </a:lnTo>
                  <a:cubicBezTo>
                    <a:pt x="43731" y="14960"/>
                    <a:pt x="43731" y="14584"/>
                    <a:pt x="43710" y="14186"/>
                  </a:cubicBezTo>
                  <a:cubicBezTo>
                    <a:pt x="43668" y="13391"/>
                    <a:pt x="43605" y="12450"/>
                    <a:pt x="43521" y="11445"/>
                  </a:cubicBezTo>
                  <a:cubicBezTo>
                    <a:pt x="43417" y="10462"/>
                    <a:pt x="43291" y="9374"/>
                    <a:pt x="43124" y="8328"/>
                  </a:cubicBezTo>
                  <a:cubicBezTo>
                    <a:pt x="42810" y="6214"/>
                    <a:pt x="42392" y="4143"/>
                    <a:pt x="42057" y="2574"/>
                  </a:cubicBezTo>
                  <a:cubicBezTo>
                    <a:pt x="41722" y="1005"/>
                    <a:pt x="41471" y="0"/>
                    <a:pt x="41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" name="Google Shape;116;p9"/>
          <p:cNvSpPr/>
          <p:nvPr/>
        </p:nvSpPr>
        <p:spPr>
          <a:xfrm flipH="1">
            <a:off x="3186137" y="4248969"/>
            <a:ext cx="680622" cy="902751"/>
          </a:xfrm>
          <a:custGeom>
            <a:rect b="b" l="l" r="r" t="t"/>
            <a:pathLst>
              <a:path extrusionOk="0" h="25590" w="19292">
                <a:moveTo>
                  <a:pt x="5524" y="0"/>
                </a:moveTo>
                <a:lnTo>
                  <a:pt x="5524" y="0"/>
                </a:lnTo>
                <a:cubicBezTo>
                  <a:pt x="5524" y="0"/>
                  <a:pt x="5419" y="189"/>
                  <a:pt x="5273" y="523"/>
                </a:cubicBezTo>
                <a:cubicBezTo>
                  <a:pt x="5189" y="691"/>
                  <a:pt x="5084" y="900"/>
                  <a:pt x="4980" y="1130"/>
                </a:cubicBezTo>
                <a:cubicBezTo>
                  <a:pt x="4875" y="1360"/>
                  <a:pt x="4750" y="1632"/>
                  <a:pt x="4645" y="1946"/>
                </a:cubicBezTo>
                <a:cubicBezTo>
                  <a:pt x="4143" y="3118"/>
                  <a:pt x="3620" y="4771"/>
                  <a:pt x="3348" y="6465"/>
                </a:cubicBezTo>
                <a:cubicBezTo>
                  <a:pt x="3201" y="7323"/>
                  <a:pt x="3118" y="8160"/>
                  <a:pt x="3076" y="8997"/>
                </a:cubicBezTo>
                <a:cubicBezTo>
                  <a:pt x="3034" y="9813"/>
                  <a:pt x="3034" y="10567"/>
                  <a:pt x="3076" y="11236"/>
                </a:cubicBezTo>
                <a:cubicBezTo>
                  <a:pt x="3097" y="11550"/>
                  <a:pt x="3097" y="11864"/>
                  <a:pt x="3118" y="12115"/>
                </a:cubicBezTo>
                <a:cubicBezTo>
                  <a:pt x="3139" y="12387"/>
                  <a:pt x="3180" y="12617"/>
                  <a:pt x="3201" y="12805"/>
                </a:cubicBezTo>
                <a:cubicBezTo>
                  <a:pt x="3243" y="13161"/>
                  <a:pt x="3285" y="13391"/>
                  <a:pt x="3285" y="13391"/>
                </a:cubicBezTo>
                <a:cubicBezTo>
                  <a:pt x="3285" y="13391"/>
                  <a:pt x="3306" y="13600"/>
                  <a:pt x="3390" y="13998"/>
                </a:cubicBezTo>
                <a:cubicBezTo>
                  <a:pt x="3452" y="14354"/>
                  <a:pt x="3557" y="14919"/>
                  <a:pt x="3724" y="15546"/>
                </a:cubicBezTo>
                <a:cubicBezTo>
                  <a:pt x="4038" y="16802"/>
                  <a:pt x="4582" y="18455"/>
                  <a:pt x="5064" y="20066"/>
                </a:cubicBezTo>
                <a:cubicBezTo>
                  <a:pt x="5210" y="20589"/>
                  <a:pt x="5336" y="21091"/>
                  <a:pt x="5440" y="21614"/>
                </a:cubicBezTo>
                <a:cubicBezTo>
                  <a:pt x="5126" y="21112"/>
                  <a:pt x="4812" y="20568"/>
                  <a:pt x="4540" y="20003"/>
                </a:cubicBezTo>
                <a:cubicBezTo>
                  <a:pt x="3829" y="18790"/>
                  <a:pt x="3180" y="17555"/>
                  <a:pt x="2699" y="16613"/>
                </a:cubicBezTo>
                <a:cubicBezTo>
                  <a:pt x="2239" y="15672"/>
                  <a:pt x="1946" y="15044"/>
                  <a:pt x="1946" y="15044"/>
                </a:cubicBezTo>
                <a:cubicBezTo>
                  <a:pt x="1946" y="15044"/>
                  <a:pt x="1862" y="14877"/>
                  <a:pt x="1758" y="14605"/>
                </a:cubicBezTo>
                <a:cubicBezTo>
                  <a:pt x="1632" y="14312"/>
                  <a:pt x="1465" y="13914"/>
                  <a:pt x="1318" y="13412"/>
                </a:cubicBezTo>
                <a:cubicBezTo>
                  <a:pt x="983" y="12450"/>
                  <a:pt x="628" y="11111"/>
                  <a:pt x="628" y="9709"/>
                </a:cubicBezTo>
                <a:cubicBezTo>
                  <a:pt x="607" y="8328"/>
                  <a:pt x="816" y="6905"/>
                  <a:pt x="1004" y="5859"/>
                </a:cubicBezTo>
                <a:cubicBezTo>
                  <a:pt x="1193" y="4813"/>
                  <a:pt x="1318" y="4102"/>
                  <a:pt x="1318" y="4101"/>
                </a:cubicBezTo>
                <a:lnTo>
                  <a:pt x="1318" y="4101"/>
                </a:lnTo>
                <a:cubicBezTo>
                  <a:pt x="1318" y="4102"/>
                  <a:pt x="1109" y="4792"/>
                  <a:pt x="816" y="5817"/>
                </a:cubicBezTo>
                <a:cubicBezTo>
                  <a:pt x="523" y="6821"/>
                  <a:pt x="188" y="8223"/>
                  <a:pt x="63" y="9646"/>
                </a:cubicBezTo>
                <a:cubicBezTo>
                  <a:pt x="0" y="10378"/>
                  <a:pt x="0" y="11111"/>
                  <a:pt x="63" y="11801"/>
                </a:cubicBezTo>
                <a:cubicBezTo>
                  <a:pt x="147" y="12471"/>
                  <a:pt x="251" y="13098"/>
                  <a:pt x="377" y="13663"/>
                </a:cubicBezTo>
                <a:cubicBezTo>
                  <a:pt x="502" y="14186"/>
                  <a:pt x="628" y="14626"/>
                  <a:pt x="732" y="14940"/>
                </a:cubicBezTo>
                <a:lnTo>
                  <a:pt x="900" y="15400"/>
                </a:lnTo>
                <a:cubicBezTo>
                  <a:pt x="900" y="15400"/>
                  <a:pt x="1130" y="16090"/>
                  <a:pt x="1527" y="17116"/>
                </a:cubicBezTo>
                <a:cubicBezTo>
                  <a:pt x="1925" y="18099"/>
                  <a:pt x="2469" y="19438"/>
                  <a:pt x="3034" y="20735"/>
                </a:cubicBezTo>
                <a:cubicBezTo>
                  <a:pt x="3620" y="22054"/>
                  <a:pt x="4248" y="23330"/>
                  <a:pt x="4750" y="24292"/>
                </a:cubicBezTo>
                <a:cubicBezTo>
                  <a:pt x="5022" y="24878"/>
                  <a:pt x="5273" y="25318"/>
                  <a:pt x="5398" y="25590"/>
                </a:cubicBezTo>
                <a:lnTo>
                  <a:pt x="9374" y="25590"/>
                </a:lnTo>
                <a:cubicBezTo>
                  <a:pt x="9604" y="25276"/>
                  <a:pt x="9918" y="24920"/>
                  <a:pt x="10294" y="24585"/>
                </a:cubicBezTo>
                <a:cubicBezTo>
                  <a:pt x="10818" y="24146"/>
                  <a:pt x="11383" y="23707"/>
                  <a:pt x="11822" y="23393"/>
                </a:cubicBezTo>
                <a:cubicBezTo>
                  <a:pt x="12282" y="23079"/>
                  <a:pt x="12596" y="22870"/>
                  <a:pt x="12596" y="22870"/>
                </a:cubicBezTo>
                <a:lnTo>
                  <a:pt x="13370" y="22347"/>
                </a:lnTo>
                <a:cubicBezTo>
                  <a:pt x="13851" y="22033"/>
                  <a:pt x="14437" y="21572"/>
                  <a:pt x="15023" y="21091"/>
                </a:cubicBezTo>
                <a:cubicBezTo>
                  <a:pt x="15588" y="20568"/>
                  <a:pt x="16090" y="20003"/>
                  <a:pt x="16404" y="19522"/>
                </a:cubicBezTo>
                <a:cubicBezTo>
                  <a:pt x="16467" y="19459"/>
                  <a:pt x="16488" y="19417"/>
                  <a:pt x="16509" y="19354"/>
                </a:cubicBezTo>
                <a:lnTo>
                  <a:pt x="16592" y="19208"/>
                </a:lnTo>
                <a:cubicBezTo>
                  <a:pt x="16634" y="19103"/>
                  <a:pt x="16697" y="19020"/>
                  <a:pt x="16718" y="18936"/>
                </a:cubicBezTo>
                <a:cubicBezTo>
                  <a:pt x="16802" y="18790"/>
                  <a:pt x="16823" y="18706"/>
                  <a:pt x="16823" y="18706"/>
                </a:cubicBezTo>
                <a:lnTo>
                  <a:pt x="16823" y="18706"/>
                </a:lnTo>
                <a:cubicBezTo>
                  <a:pt x="16823" y="18706"/>
                  <a:pt x="16781" y="18790"/>
                  <a:pt x="16676" y="18915"/>
                </a:cubicBezTo>
                <a:cubicBezTo>
                  <a:pt x="16613" y="18957"/>
                  <a:pt x="16572" y="19041"/>
                  <a:pt x="16488" y="19145"/>
                </a:cubicBezTo>
                <a:cubicBezTo>
                  <a:pt x="16467" y="19208"/>
                  <a:pt x="16404" y="19229"/>
                  <a:pt x="16383" y="19271"/>
                </a:cubicBezTo>
                <a:cubicBezTo>
                  <a:pt x="16320" y="19334"/>
                  <a:pt x="16279" y="19354"/>
                  <a:pt x="16258" y="19417"/>
                </a:cubicBezTo>
                <a:cubicBezTo>
                  <a:pt x="15881" y="19836"/>
                  <a:pt x="15274" y="20254"/>
                  <a:pt x="14688" y="20631"/>
                </a:cubicBezTo>
                <a:cubicBezTo>
                  <a:pt x="14061" y="21007"/>
                  <a:pt x="13391" y="21321"/>
                  <a:pt x="12910" y="21531"/>
                </a:cubicBezTo>
                <a:cubicBezTo>
                  <a:pt x="12408" y="21740"/>
                  <a:pt x="12073" y="21886"/>
                  <a:pt x="12073" y="21886"/>
                </a:cubicBezTo>
                <a:cubicBezTo>
                  <a:pt x="12073" y="21886"/>
                  <a:pt x="11927" y="21949"/>
                  <a:pt x="11759" y="22033"/>
                </a:cubicBezTo>
                <a:cubicBezTo>
                  <a:pt x="11864" y="21928"/>
                  <a:pt x="11968" y="21844"/>
                  <a:pt x="12073" y="21740"/>
                </a:cubicBezTo>
                <a:cubicBezTo>
                  <a:pt x="13119" y="20798"/>
                  <a:pt x="14019" y="19773"/>
                  <a:pt x="14647" y="18957"/>
                </a:cubicBezTo>
                <a:cubicBezTo>
                  <a:pt x="14960" y="18538"/>
                  <a:pt x="15232" y="18204"/>
                  <a:pt x="15379" y="17973"/>
                </a:cubicBezTo>
                <a:lnTo>
                  <a:pt x="15651" y="17576"/>
                </a:lnTo>
                <a:cubicBezTo>
                  <a:pt x="15651" y="17576"/>
                  <a:pt x="16048" y="17011"/>
                  <a:pt x="16530" y="16111"/>
                </a:cubicBezTo>
                <a:cubicBezTo>
                  <a:pt x="17053" y="15232"/>
                  <a:pt x="17639" y="13998"/>
                  <a:pt x="18099" y="12722"/>
                </a:cubicBezTo>
                <a:cubicBezTo>
                  <a:pt x="18580" y="11424"/>
                  <a:pt x="18894" y="10127"/>
                  <a:pt x="19082" y="9123"/>
                </a:cubicBezTo>
                <a:cubicBezTo>
                  <a:pt x="19124" y="8872"/>
                  <a:pt x="19145" y="8662"/>
                  <a:pt x="19187" y="8453"/>
                </a:cubicBezTo>
                <a:cubicBezTo>
                  <a:pt x="19208" y="8244"/>
                  <a:pt x="19229" y="8056"/>
                  <a:pt x="19229" y="7930"/>
                </a:cubicBezTo>
                <a:cubicBezTo>
                  <a:pt x="19250" y="7637"/>
                  <a:pt x="19292" y="7491"/>
                  <a:pt x="19292" y="7491"/>
                </a:cubicBezTo>
                <a:lnTo>
                  <a:pt x="19292" y="7491"/>
                </a:lnTo>
                <a:cubicBezTo>
                  <a:pt x="19292" y="7491"/>
                  <a:pt x="19187" y="7637"/>
                  <a:pt x="19103" y="7930"/>
                </a:cubicBezTo>
                <a:cubicBezTo>
                  <a:pt x="19082" y="8056"/>
                  <a:pt x="19020" y="8244"/>
                  <a:pt x="18999" y="8453"/>
                </a:cubicBezTo>
                <a:cubicBezTo>
                  <a:pt x="18957" y="8662"/>
                  <a:pt x="18894" y="8872"/>
                  <a:pt x="18810" y="9102"/>
                </a:cubicBezTo>
                <a:cubicBezTo>
                  <a:pt x="18559" y="10085"/>
                  <a:pt x="18078" y="11341"/>
                  <a:pt x="17513" y="12512"/>
                </a:cubicBezTo>
                <a:cubicBezTo>
                  <a:pt x="16927" y="13705"/>
                  <a:pt x="16258" y="14835"/>
                  <a:pt x="15672" y="15630"/>
                </a:cubicBezTo>
                <a:cubicBezTo>
                  <a:pt x="15107" y="16425"/>
                  <a:pt x="14688" y="16927"/>
                  <a:pt x="14688" y="16927"/>
                </a:cubicBezTo>
                <a:cubicBezTo>
                  <a:pt x="14688" y="16927"/>
                  <a:pt x="14584" y="17053"/>
                  <a:pt x="14396" y="17262"/>
                </a:cubicBezTo>
                <a:cubicBezTo>
                  <a:pt x="14207" y="17492"/>
                  <a:pt x="13935" y="17785"/>
                  <a:pt x="13621" y="18120"/>
                </a:cubicBezTo>
                <a:cubicBezTo>
                  <a:pt x="13056" y="18685"/>
                  <a:pt x="12366" y="19354"/>
                  <a:pt x="11550" y="19982"/>
                </a:cubicBezTo>
                <a:cubicBezTo>
                  <a:pt x="11864" y="19396"/>
                  <a:pt x="12157" y="18810"/>
                  <a:pt x="12366" y="18308"/>
                </a:cubicBezTo>
                <a:cubicBezTo>
                  <a:pt x="12575" y="17869"/>
                  <a:pt x="12701" y="17492"/>
                  <a:pt x="12826" y="17241"/>
                </a:cubicBezTo>
                <a:cubicBezTo>
                  <a:pt x="12931" y="16969"/>
                  <a:pt x="12994" y="16823"/>
                  <a:pt x="12994" y="16823"/>
                </a:cubicBezTo>
                <a:cubicBezTo>
                  <a:pt x="12994" y="16823"/>
                  <a:pt x="13224" y="16216"/>
                  <a:pt x="13538" y="15337"/>
                </a:cubicBezTo>
                <a:cubicBezTo>
                  <a:pt x="13851" y="14416"/>
                  <a:pt x="14207" y="13182"/>
                  <a:pt x="14500" y="11947"/>
                </a:cubicBezTo>
                <a:cubicBezTo>
                  <a:pt x="14793" y="10734"/>
                  <a:pt x="15002" y="9478"/>
                  <a:pt x="15107" y="8537"/>
                </a:cubicBezTo>
                <a:cubicBezTo>
                  <a:pt x="15149" y="8056"/>
                  <a:pt x="15212" y="7658"/>
                  <a:pt x="15232" y="7386"/>
                </a:cubicBezTo>
                <a:cubicBezTo>
                  <a:pt x="15253" y="7096"/>
                  <a:pt x="15294" y="6929"/>
                  <a:pt x="15295" y="6926"/>
                </a:cubicBezTo>
                <a:lnTo>
                  <a:pt x="15295" y="6926"/>
                </a:lnTo>
                <a:cubicBezTo>
                  <a:pt x="15294" y="6929"/>
                  <a:pt x="15253" y="7095"/>
                  <a:pt x="15212" y="7344"/>
                </a:cubicBezTo>
                <a:cubicBezTo>
                  <a:pt x="15149" y="7616"/>
                  <a:pt x="15086" y="8014"/>
                  <a:pt x="14940" y="8474"/>
                </a:cubicBezTo>
                <a:cubicBezTo>
                  <a:pt x="14730" y="9395"/>
                  <a:pt x="14396" y="10587"/>
                  <a:pt x="13977" y="11801"/>
                </a:cubicBezTo>
                <a:cubicBezTo>
                  <a:pt x="13559" y="12973"/>
                  <a:pt x="13056" y="14124"/>
                  <a:pt x="12680" y="14981"/>
                </a:cubicBezTo>
                <a:cubicBezTo>
                  <a:pt x="12282" y="15839"/>
                  <a:pt x="11968" y="16383"/>
                  <a:pt x="11968" y="16383"/>
                </a:cubicBezTo>
                <a:cubicBezTo>
                  <a:pt x="11968" y="16383"/>
                  <a:pt x="11885" y="16509"/>
                  <a:pt x="11759" y="16739"/>
                </a:cubicBezTo>
                <a:cubicBezTo>
                  <a:pt x="11634" y="16969"/>
                  <a:pt x="11445" y="17325"/>
                  <a:pt x="11215" y="17701"/>
                </a:cubicBezTo>
                <a:cubicBezTo>
                  <a:pt x="10734" y="18518"/>
                  <a:pt x="10085" y="19564"/>
                  <a:pt x="9353" y="20568"/>
                </a:cubicBezTo>
                <a:lnTo>
                  <a:pt x="8955" y="21112"/>
                </a:lnTo>
                <a:cubicBezTo>
                  <a:pt x="9018" y="20945"/>
                  <a:pt x="9060" y="20798"/>
                  <a:pt x="9081" y="20673"/>
                </a:cubicBezTo>
                <a:cubicBezTo>
                  <a:pt x="9458" y="19543"/>
                  <a:pt x="9918" y="18413"/>
                  <a:pt x="10232" y="17555"/>
                </a:cubicBezTo>
                <a:cubicBezTo>
                  <a:pt x="10399" y="17116"/>
                  <a:pt x="10525" y="16739"/>
                  <a:pt x="10608" y="16509"/>
                </a:cubicBezTo>
                <a:cubicBezTo>
                  <a:pt x="10692" y="16237"/>
                  <a:pt x="10734" y="16090"/>
                  <a:pt x="10734" y="16090"/>
                </a:cubicBezTo>
                <a:cubicBezTo>
                  <a:pt x="10734" y="16090"/>
                  <a:pt x="10797" y="15923"/>
                  <a:pt x="10859" y="15672"/>
                </a:cubicBezTo>
                <a:cubicBezTo>
                  <a:pt x="10943" y="15400"/>
                  <a:pt x="11048" y="15044"/>
                  <a:pt x="11152" y="14563"/>
                </a:cubicBezTo>
                <a:cubicBezTo>
                  <a:pt x="11383" y="13663"/>
                  <a:pt x="11592" y="12450"/>
                  <a:pt x="11759" y="11257"/>
                </a:cubicBezTo>
                <a:cubicBezTo>
                  <a:pt x="11906" y="10043"/>
                  <a:pt x="12010" y="8809"/>
                  <a:pt x="12073" y="7909"/>
                </a:cubicBezTo>
                <a:cubicBezTo>
                  <a:pt x="12115" y="6989"/>
                  <a:pt x="12178" y="6382"/>
                  <a:pt x="12178" y="6382"/>
                </a:cubicBezTo>
                <a:lnTo>
                  <a:pt x="12178" y="6382"/>
                </a:lnTo>
                <a:cubicBezTo>
                  <a:pt x="12178" y="6382"/>
                  <a:pt x="12073" y="6989"/>
                  <a:pt x="11906" y="7867"/>
                </a:cubicBezTo>
                <a:cubicBezTo>
                  <a:pt x="11759" y="8767"/>
                  <a:pt x="11529" y="9960"/>
                  <a:pt x="11236" y="11152"/>
                </a:cubicBezTo>
                <a:cubicBezTo>
                  <a:pt x="10943" y="12324"/>
                  <a:pt x="10608" y="13475"/>
                  <a:pt x="10294" y="14312"/>
                </a:cubicBezTo>
                <a:cubicBezTo>
                  <a:pt x="10127" y="14730"/>
                  <a:pt x="10002" y="15065"/>
                  <a:pt x="9897" y="15295"/>
                </a:cubicBezTo>
                <a:cubicBezTo>
                  <a:pt x="9792" y="15546"/>
                  <a:pt x="9750" y="15672"/>
                  <a:pt x="9750" y="15672"/>
                </a:cubicBezTo>
                <a:cubicBezTo>
                  <a:pt x="9750" y="15672"/>
                  <a:pt x="9688" y="15797"/>
                  <a:pt x="9562" y="16028"/>
                </a:cubicBezTo>
                <a:cubicBezTo>
                  <a:pt x="9458" y="16279"/>
                  <a:pt x="9290" y="16613"/>
                  <a:pt x="9081" y="17011"/>
                </a:cubicBezTo>
                <a:cubicBezTo>
                  <a:pt x="8830" y="17492"/>
                  <a:pt x="8516" y="18099"/>
                  <a:pt x="8181" y="18748"/>
                </a:cubicBezTo>
                <a:cubicBezTo>
                  <a:pt x="8223" y="18329"/>
                  <a:pt x="8307" y="17911"/>
                  <a:pt x="8349" y="17576"/>
                </a:cubicBezTo>
                <a:cubicBezTo>
                  <a:pt x="8432" y="17137"/>
                  <a:pt x="8537" y="16739"/>
                  <a:pt x="8600" y="16488"/>
                </a:cubicBezTo>
                <a:cubicBezTo>
                  <a:pt x="8662" y="16216"/>
                  <a:pt x="8704" y="16069"/>
                  <a:pt x="8704" y="16069"/>
                </a:cubicBezTo>
                <a:cubicBezTo>
                  <a:pt x="8704" y="16069"/>
                  <a:pt x="8851" y="15463"/>
                  <a:pt x="9123" y="14542"/>
                </a:cubicBezTo>
                <a:cubicBezTo>
                  <a:pt x="9374" y="13621"/>
                  <a:pt x="9750" y="12408"/>
                  <a:pt x="9981" y="11152"/>
                </a:cubicBezTo>
                <a:cubicBezTo>
                  <a:pt x="10106" y="10525"/>
                  <a:pt x="10190" y="9855"/>
                  <a:pt x="10211" y="9269"/>
                </a:cubicBezTo>
                <a:cubicBezTo>
                  <a:pt x="10211" y="8955"/>
                  <a:pt x="10232" y="8662"/>
                  <a:pt x="10211" y="8390"/>
                </a:cubicBezTo>
                <a:cubicBezTo>
                  <a:pt x="10211" y="8265"/>
                  <a:pt x="10190" y="8139"/>
                  <a:pt x="10190" y="8014"/>
                </a:cubicBezTo>
                <a:cubicBezTo>
                  <a:pt x="10148" y="7867"/>
                  <a:pt x="10148" y="7742"/>
                  <a:pt x="10127" y="7637"/>
                </a:cubicBezTo>
                <a:cubicBezTo>
                  <a:pt x="10106" y="7407"/>
                  <a:pt x="10043" y="7198"/>
                  <a:pt x="10022" y="6989"/>
                </a:cubicBezTo>
                <a:cubicBezTo>
                  <a:pt x="10002" y="6884"/>
                  <a:pt x="9981" y="6800"/>
                  <a:pt x="9981" y="6717"/>
                </a:cubicBezTo>
                <a:cubicBezTo>
                  <a:pt x="9939" y="6654"/>
                  <a:pt x="9918" y="6570"/>
                  <a:pt x="9897" y="6507"/>
                </a:cubicBezTo>
                <a:cubicBezTo>
                  <a:pt x="9813" y="6256"/>
                  <a:pt x="9771" y="6089"/>
                  <a:pt x="9771" y="6089"/>
                </a:cubicBezTo>
                <a:lnTo>
                  <a:pt x="9771" y="6089"/>
                </a:lnTo>
                <a:cubicBezTo>
                  <a:pt x="9771" y="6089"/>
                  <a:pt x="9792" y="6256"/>
                  <a:pt x="9834" y="6507"/>
                </a:cubicBezTo>
                <a:cubicBezTo>
                  <a:pt x="9876" y="6591"/>
                  <a:pt x="9876" y="6654"/>
                  <a:pt x="9897" y="6758"/>
                </a:cubicBezTo>
                <a:cubicBezTo>
                  <a:pt x="9897" y="6821"/>
                  <a:pt x="9918" y="6947"/>
                  <a:pt x="9918" y="7010"/>
                </a:cubicBezTo>
                <a:cubicBezTo>
                  <a:pt x="9939" y="7198"/>
                  <a:pt x="9981" y="7407"/>
                  <a:pt x="9981" y="7637"/>
                </a:cubicBezTo>
                <a:lnTo>
                  <a:pt x="9981" y="8014"/>
                </a:lnTo>
                <a:cubicBezTo>
                  <a:pt x="9981" y="8139"/>
                  <a:pt x="9939" y="8265"/>
                  <a:pt x="9939" y="8390"/>
                </a:cubicBezTo>
                <a:cubicBezTo>
                  <a:pt x="9939" y="8662"/>
                  <a:pt x="9897" y="8955"/>
                  <a:pt x="9834" y="9227"/>
                </a:cubicBezTo>
                <a:cubicBezTo>
                  <a:pt x="9750" y="9813"/>
                  <a:pt x="9604" y="10420"/>
                  <a:pt x="9416" y="11006"/>
                </a:cubicBezTo>
                <a:cubicBezTo>
                  <a:pt x="9060" y="12219"/>
                  <a:pt x="8558" y="13370"/>
                  <a:pt x="8223" y="14249"/>
                </a:cubicBezTo>
                <a:cubicBezTo>
                  <a:pt x="7846" y="15149"/>
                  <a:pt x="7637" y="15756"/>
                  <a:pt x="7637" y="15756"/>
                </a:cubicBezTo>
                <a:cubicBezTo>
                  <a:pt x="7637" y="15756"/>
                  <a:pt x="7637" y="15777"/>
                  <a:pt x="7616" y="15797"/>
                </a:cubicBezTo>
                <a:lnTo>
                  <a:pt x="7428" y="14542"/>
                </a:lnTo>
                <a:cubicBezTo>
                  <a:pt x="7428" y="14542"/>
                  <a:pt x="7323" y="13872"/>
                  <a:pt x="7198" y="12847"/>
                </a:cubicBezTo>
                <a:cubicBezTo>
                  <a:pt x="7072" y="11822"/>
                  <a:pt x="6863" y="10462"/>
                  <a:pt x="6696" y="9102"/>
                </a:cubicBezTo>
                <a:cubicBezTo>
                  <a:pt x="6549" y="7742"/>
                  <a:pt x="6486" y="6382"/>
                  <a:pt x="6633" y="5377"/>
                </a:cubicBezTo>
                <a:cubicBezTo>
                  <a:pt x="6675" y="4875"/>
                  <a:pt x="6779" y="4457"/>
                  <a:pt x="6863" y="4143"/>
                </a:cubicBezTo>
                <a:cubicBezTo>
                  <a:pt x="6946" y="3852"/>
                  <a:pt x="6988" y="3706"/>
                  <a:pt x="6989" y="3704"/>
                </a:cubicBezTo>
                <a:lnTo>
                  <a:pt x="6989" y="3704"/>
                </a:lnTo>
                <a:cubicBezTo>
                  <a:pt x="6988" y="3706"/>
                  <a:pt x="6946" y="3852"/>
                  <a:pt x="6800" y="4143"/>
                </a:cubicBezTo>
                <a:cubicBezTo>
                  <a:pt x="6696" y="4436"/>
                  <a:pt x="6570" y="4854"/>
                  <a:pt x="6465" y="5336"/>
                </a:cubicBezTo>
                <a:cubicBezTo>
                  <a:pt x="6235" y="6361"/>
                  <a:pt x="6131" y="7742"/>
                  <a:pt x="6152" y="9144"/>
                </a:cubicBezTo>
                <a:cubicBezTo>
                  <a:pt x="6173" y="10525"/>
                  <a:pt x="6256" y="11885"/>
                  <a:pt x="6277" y="12931"/>
                </a:cubicBezTo>
                <a:cubicBezTo>
                  <a:pt x="6340" y="13956"/>
                  <a:pt x="6361" y="14647"/>
                  <a:pt x="6361" y="14647"/>
                </a:cubicBezTo>
                <a:lnTo>
                  <a:pt x="6549" y="19417"/>
                </a:lnTo>
                <a:cubicBezTo>
                  <a:pt x="5942" y="17827"/>
                  <a:pt x="5315" y="16321"/>
                  <a:pt x="4917" y="15149"/>
                </a:cubicBezTo>
                <a:cubicBezTo>
                  <a:pt x="4708" y="14542"/>
                  <a:pt x="4582" y="14061"/>
                  <a:pt x="4478" y="13705"/>
                </a:cubicBezTo>
                <a:cubicBezTo>
                  <a:pt x="4373" y="13370"/>
                  <a:pt x="4352" y="13161"/>
                  <a:pt x="4352" y="13161"/>
                </a:cubicBezTo>
                <a:cubicBezTo>
                  <a:pt x="4352" y="13161"/>
                  <a:pt x="4289" y="12952"/>
                  <a:pt x="4227" y="12617"/>
                </a:cubicBezTo>
                <a:cubicBezTo>
                  <a:pt x="4164" y="12429"/>
                  <a:pt x="4143" y="12219"/>
                  <a:pt x="4080" y="11968"/>
                </a:cubicBezTo>
                <a:cubicBezTo>
                  <a:pt x="4038" y="11696"/>
                  <a:pt x="3976" y="11445"/>
                  <a:pt x="3955" y="11131"/>
                </a:cubicBezTo>
                <a:cubicBezTo>
                  <a:pt x="3850" y="10504"/>
                  <a:pt x="3808" y="9771"/>
                  <a:pt x="3766" y="8997"/>
                </a:cubicBezTo>
                <a:cubicBezTo>
                  <a:pt x="3745" y="8223"/>
                  <a:pt x="3766" y="7386"/>
                  <a:pt x="3850" y="6549"/>
                </a:cubicBezTo>
                <a:cubicBezTo>
                  <a:pt x="3976" y="4875"/>
                  <a:pt x="4373" y="3201"/>
                  <a:pt x="4771" y="1988"/>
                </a:cubicBezTo>
                <a:cubicBezTo>
                  <a:pt x="4854" y="1674"/>
                  <a:pt x="4980" y="1423"/>
                  <a:pt x="5064" y="1193"/>
                </a:cubicBezTo>
                <a:cubicBezTo>
                  <a:pt x="5126" y="942"/>
                  <a:pt x="5210" y="732"/>
                  <a:pt x="5294" y="565"/>
                </a:cubicBezTo>
                <a:cubicBezTo>
                  <a:pt x="5419" y="210"/>
                  <a:pt x="5524" y="0"/>
                  <a:pt x="55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/>
          <p:cNvSpPr/>
          <p:nvPr/>
        </p:nvSpPr>
        <p:spPr>
          <a:xfrm>
            <a:off x="5277241" y="4248975"/>
            <a:ext cx="680622" cy="902751"/>
          </a:xfrm>
          <a:custGeom>
            <a:rect b="b" l="l" r="r" t="t"/>
            <a:pathLst>
              <a:path extrusionOk="0" h="25590" w="19292">
                <a:moveTo>
                  <a:pt x="5524" y="0"/>
                </a:moveTo>
                <a:lnTo>
                  <a:pt x="5524" y="0"/>
                </a:lnTo>
                <a:cubicBezTo>
                  <a:pt x="5524" y="0"/>
                  <a:pt x="5419" y="189"/>
                  <a:pt x="5273" y="523"/>
                </a:cubicBezTo>
                <a:cubicBezTo>
                  <a:pt x="5189" y="691"/>
                  <a:pt x="5084" y="900"/>
                  <a:pt x="4980" y="1130"/>
                </a:cubicBezTo>
                <a:cubicBezTo>
                  <a:pt x="4875" y="1360"/>
                  <a:pt x="4750" y="1632"/>
                  <a:pt x="4645" y="1946"/>
                </a:cubicBezTo>
                <a:cubicBezTo>
                  <a:pt x="4143" y="3118"/>
                  <a:pt x="3620" y="4771"/>
                  <a:pt x="3348" y="6465"/>
                </a:cubicBezTo>
                <a:cubicBezTo>
                  <a:pt x="3201" y="7323"/>
                  <a:pt x="3118" y="8160"/>
                  <a:pt x="3076" y="8997"/>
                </a:cubicBezTo>
                <a:cubicBezTo>
                  <a:pt x="3034" y="9813"/>
                  <a:pt x="3034" y="10567"/>
                  <a:pt x="3076" y="11236"/>
                </a:cubicBezTo>
                <a:cubicBezTo>
                  <a:pt x="3097" y="11550"/>
                  <a:pt x="3097" y="11864"/>
                  <a:pt x="3118" y="12115"/>
                </a:cubicBezTo>
                <a:cubicBezTo>
                  <a:pt x="3139" y="12387"/>
                  <a:pt x="3180" y="12617"/>
                  <a:pt x="3201" y="12805"/>
                </a:cubicBezTo>
                <a:cubicBezTo>
                  <a:pt x="3243" y="13161"/>
                  <a:pt x="3285" y="13391"/>
                  <a:pt x="3285" y="13391"/>
                </a:cubicBezTo>
                <a:cubicBezTo>
                  <a:pt x="3285" y="13391"/>
                  <a:pt x="3306" y="13600"/>
                  <a:pt x="3390" y="13998"/>
                </a:cubicBezTo>
                <a:cubicBezTo>
                  <a:pt x="3452" y="14354"/>
                  <a:pt x="3557" y="14919"/>
                  <a:pt x="3724" y="15546"/>
                </a:cubicBezTo>
                <a:cubicBezTo>
                  <a:pt x="4038" y="16802"/>
                  <a:pt x="4582" y="18455"/>
                  <a:pt x="5064" y="20066"/>
                </a:cubicBezTo>
                <a:cubicBezTo>
                  <a:pt x="5210" y="20589"/>
                  <a:pt x="5336" y="21091"/>
                  <a:pt x="5440" y="21614"/>
                </a:cubicBezTo>
                <a:cubicBezTo>
                  <a:pt x="5126" y="21112"/>
                  <a:pt x="4812" y="20568"/>
                  <a:pt x="4540" y="20003"/>
                </a:cubicBezTo>
                <a:cubicBezTo>
                  <a:pt x="3829" y="18790"/>
                  <a:pt x="3180" y="17555"/>
                  <a:pt x="2699" y="16613"/>
                </a:cubicBezTo>
                <a:cubicBezTo>
                  <a:pt x="2239" y="15672"/>
                  <a:pt x="1946" y="15044"/>
                  <a:pt x="1946" y="15044"/>
                </a:cubicBezTo>
                <a:cubicBezTo>
                  <a:pt x="1946" y="15044"/>
                  <a:pt x="1862" y="14877"/>
                  <a:pt x="1758" y="14605"/>
                </a:cubicBezTo>
                <a:cubicBezTo>
                  <a:pt x="1632" y="14312"/>
                  <a:pt x="1465" y="13914"/>
                  <a:pt x="1318" y="13412"/>
                </a:cubicBezTo>
                <a:cubicBezTo>
                  <a:pt x="983" y="12450"/>
                  <a:pt x="628" y="11111"/>
                  <a:pt x="628" y="9709"/>
                </a:cubicBezTo>
                <a:cubicBezTo>
                  <a:pt x="607" y="8328"/>
                  <a:pt x="816" y="6905"/>
                  <a:pt x="1004" y="5859"/>
                </a:cubicBezTo>
                <a:cubicBezTo>
                  <a:pt x="1193" y="4813"/>
                  <a:pt x="1318" y="4102"/>
                  <a:pt x="1318" y="4101"/>
                </a:cubicBezTo>
                <a:lnTo>
                  <a:pt x="1318" y="4101"/>
                </a:lnTo>
                <a:cubicBezTo>
                  <a:pt x="1318" y="4102"/>
                  <a:pt x="1109" y="4792"/>
                  <a:pt x="816" y="5817"/>
                </a:cubicBezTo>
                <a:cubicBezTo>
                  <a:pt x="523" y="6821"/>
                  <a:pt x="188" y="8223"/>
                  <a:pt x="63" y="9646"/>
                </a:cubicBezTo>
                <a:cubicBezTo>
                  <a:pt x="0" y="10378"/>
                  <a:pt x="0" y="11111"/>
                  <a:pt x="63" y="11801"/>
                </a:cubicBezTo>
                <a:cubicBezTo>
                  <a:pt x="147" y="12471"/>
                  <a:pt x="251" y="13098"/>
                  <a:pt x="377" y="13663"/>
                </a:cubicBezTo>
                <a:cubicBezTo>
                  <a:pt x="502" y="14186"/>
                  <a:pt x="628" y="14626"/>
                  <a:pt x="732" y="14940"/>
                </a:cubicBezTo>
                <a:lnTo>
                  <a:pt x="900" y="15400"/>
                </a:lnTo>
                <a:cubicBezTo>
                  <a:pt x="900" y="15400"/>
                  <a:pt x="1130" y="16090"/>
                  <a:pt x="1527" y="17116"/>
                </a:cubicBezTo>
                <a:cubicBezTo>
                  <a:pt x="1925" y="18099"/>
                  <a:pt x="2469" y="19438"/>
                  <a:pt x="3034" y="20735"/>
                </a:cubicBezTo>
                <a:cubicBezTo>
                  <a:pt x="3620" y="22054"/>
                  <a:pt x="4248" y="23330"/>
                  <a:pt x="4750" y="24292"/>
                </a:cubicBezTo>
                <a:cubicBezTo>
                  <a:pt x="5022" y="24878"/>
                  <a:pt x="5273" y="25318"/>
                  <a:pt x="5398" y="25590"/>
                </a:cubicBezTo>
                <a:lnTo>
                  <a:pt x="9374" y="25590"/>
                </a:lnTo>
                <a:cubicBezTo>
                  <a:pt x="9604" y="25276"/>
                  <a:pt x="9918" y="24920"/>
                  <a:pt x="10294" y="24585"/>
                </a:cubicBezTo>
                <a:cubicBezTo>
                  <a:pt x="10818" y="24146"/>
                  <a:pt x="11383" y="23707"/>
                  <a:pt x="11822" y="23393"/>
                </a:cubicBezTo>
                <a:cubicBezTo>
                  <a:pt x="12282" y="23079"/>
                  <a:pt x="12596" y="22870"/>
                  <a:pt x="12596" y="22870"/>
                </a:cubicBezTo>
                <a:lnTo>
                  <a:pt x="13370" y="22347"/>
                </a:lnTo>
                <a:cubicBezTo>
                  <a:pt x="13851" y="22033"/>
                  <a:pt x="14437" y="21572"/>
                  <a:pt x="15023" y="21091"/>
                </a:cubicBezTo>
                <a:cubicBezTo>
                  <a:pt x="15588" y="20568"/>
                  <a:pt x="16090" y="20003"/>
                  <a:pt x="16404" y="19522"/>
                </a:cubicBezTo>
                <a:cubicBezTo>
                  <a:pt x="16467" y="19459"/>
                  <a:pt x="16488" y="19417"/>
                  <a:pt x="16509" y="19354"/>
                </a:cubicBezTo>
                <a:lnTo>
                  <a:pt x="16592" y="19208"/>
                </a:lnTo>
                <a:cubicBezTo>
                  <a:pt x="16634" y="19103"/>
                  <a:pt x="16697" y="19020"/>
                  <a:pt x="16718" y="18936"/>
                </a:cubicBezTo>
                <a:cubicBezTo>
                  <a:pt x="16802" y="18790"/>
                  <a:pt x="16823" y="18706"/>
                  <a:pt x="16823" y="18706"/>
                </a:cubicBezTo>
                <a:lnTo>
                  <a:pt x="16823" y="18706"/>
                </a:lnTo>
                <a:cubicBezTo>
                  <a:pt x="16823" y="18706"/>
                  <a:pt x="16781" y="18790"/>
                  <a:pt x="16676" y="18915"/>
                </a:cubicBezTo>
                <a:cubicBezTo>
                  <a:pt x="16613" y="18957"/>
                  <a:pt x="16572" y="19041"/>
                  <a:pt x="16488" y="19145"/>
                </a:cubicBezTo>
                <a:cubicBezTo>
                  <a:pt x="16467" y="19208"/>
                  <a:pt x="16404" y="19229"/>
                  <a:pt x="16383" y="19271"/>
                </a:cubicBezTo>
                <a:cubicBezTo>
                  <a:pt x="16320" y="19334"/>
                  <a:pt x="16279" y="19354"/>
                  <a:pt x="16258" y="19417"/>
                </a:cubicBezTo>
                <a:cubicBezTo>
                  <a:pt x="15881" y="19836"/>
                  <a:pt x="15274" y="20254"/>
                  <a:pt x="14688" y="20631"/>
                </a:cubicBezTo>
                <a:cubicBezTo>
                  <a:pt x="14061" y="21007"/>
                  <a:pt x="13391" y="21321"/>
                  <a:pt x="12910" y="21531"/>
                </a:cubicBezTo>
                <a:cubicBezTo>
                  <a:pt x="12408" y="21740"/>
                  <a:pt x="12073" y="21886"/>
                  <a:pt x="12073" y="21886"/>
                </a:cubicBezTo>
                <a:cubicBezTo>
                  <a:pt x="12073" y="21886"/>
                  <a:pt x="11927" y="21949"/>
                  <a:pt x="11759" y="22033"/>
                </a:cubicBezTo>
                <a:cubicBezTo>
                  <a:pt x="11864" y="21928"/>
                  <a:pt x="11968" y="21844"/>
                  <a:pt x="12073" y="21740"/>
                </a:cubicBezTo>
                <a:cubicBezTo>
                  <a:pt x="13119" y="20798"/>
                  <a:pt x="14019" y="19773"/>
                  <a:pt x="14647" y="18957"/>
                </a:cubicBezTo>
                <a:cubicBezTo>
                  <a:pt x="14960" y="18538"/>
                  <a:pt x="15232" y="18204"/>
                  <a:pt x="15379" y="17973"/>
                </a:cubicBezTo>
                <a:lnTo>
                  <a:pt x="15651" y="17576"/>
                </a:lnTo>
                <a:cubicBezTo>
                  <a:pt x="15651" y="17576"/>
                  <a:pt x="16048" y="17011"/>
                  <a:pt x="16530" y="16111"/>
                </a:cubicBezTo>
                <a:cubicBezTo>
                  <a:pt x="17053" y="15232"/>
                  <a:pt x="17639" y="13998"/>
                  <a:pt x="18099" y="12722"/>
                </a:cubicBezTo>
                <a:cubicBezTo>
                  <a:pt x="18580" y="11424"/>
                  <a:pt x="18894" y="10127"/>
                  <a:pt x="19082" y="9123"/>
                </a:cubicBezTo>
                <a:cubicBezTo>
                  <a:pt x="19124" y="8872"/>
                  <a:pt x="19145" y="8662"/>
                  <a:pt x="19187" y="8453"/>
                </a:cubicBezTo>
                <a:cubicBezTo>
                  <a:pt x="19208" y="8244"/>
                  <a:pt x="19229" y="8056"/>
                  <a:pt x="19229" y="7930"/>
                </a:cubicBezTo>
                <a:cubicBezTo>
                  <a:pt x="19250" y="7637"/>
                  <a:pt x="19292" y="7491"/>
                  <a:pt x="19292" y="7491"/>
                </a:cubicBezTo>
                <a:lnTo>
                  <a:pt x="19292" y="7491"/>
                </a:lnTo>
                <a:cubicBezTo>
                  <a:pt x="19292" y="7491"/>
                  <a:pt x="19187" y="7637"/>
                  <a:pt x="19103" y="7930"/>
                </a:cubicBezTo>
                <a:cubicBezTo>
                  <a:pt x="19082" y="8056"/>
                  <a:pt x="19020" y="8244"/>
                  <a:pt x="18999" y="8453"/>
                </a:cubicBezTo>
                <a:cubicBezTo>
                  <a:pt x="18957" y="8662"/>
                  <a:pt x="18894" y="8872"/>
                  <a:pt x="18810" y="9102"/>
                </a:cubicBezTo>
                <a:cubicBezTo>
                  <a:pt x="18559" y="10085"/>
                  <a:pt x="18078" y="11341"/>
                  <a:pt x="17513" y="12512"/>
                </a:cubicBezTo>
                <a:cubicBezTo>
                  <a:pt x="16927" y="13705"/>
                  <a:pt x="16258" y="14835"/>
                  <a:pt x="15672" y="15630"/>
                </a:cubicBezTo>
                <a:cubicBezTo>
                  <a:pt x="15107" y="16425"/>
                  <a:pt x="14688" y="16927"/>
                  <a:pt x="14688" y="16927"/>
                </a:cubicBezTo>
                <a:cubicBezTo>
                  <a:pt x="14688" y="16927"/>
                  <a:pt x="14584" y="17053"/>
                  <a:pt x="14396" y="17262"/>
                </a:cubicBezTo>
                <a:cubicBezTo>
                  <a:pt x="14207" y="17492"/>
                  <a:pt x="13935" y="17785"/>
                  <a:pt x="13621" y="18120"/>
                </a:cubicBezTo>
                <a:cubicBezTo>
                  <a:pt x="13056" y="18685"/>
                  <a:pt x="12366" y="19354"/>
                  <a:pt x="11550" y="19982"/>
                </a:cubicBezTo>
                <a:cubicBezTo>
                  <a:pt x="11864" y="19396"/>
                  <a:pt x="12157" y="18810"/>
                  <a:pt x="12366" y="18308"/>
                </a:cubicBezTo>
                <a:cubicBezTo>
                  <a:pt x="12575" y="17869"/>
                  <a:pt x="12701" y="17492"/>
                  <a:pt x="12826" y="17241"/>
                </a:cubicBezTo>
                <a:cubicBezTo>
                  <a:pt x="12931" y="16969"/>
                  <a:pt x="12994" y="16823"/>
                  <a:pt x="12994" y="16823"/>
                </a:cubicBezTo>
                <a:cubicBezTo>
                  <a:pt x="12994" y="16823"/>
                  <a:pt x="13224" y="16216"/>
                  <a:pt x="13538" y="15337"/>
                </a:cubicBezTo>
                <a:cubicBezTo>
                  <a:pt x="13851" y="14416"/>
                  <a:pt x="14207" y="13182"/>
                  <a:pt x="14500" y="11947"/>
                </a:cubicBezTo>
                <a:cubicBezTo>
                  <a:pt x="14793" y="10734"/>
                  <a:pt x="15002" y="9478"/>
                  <a:pt x="15107" y="8537"/>
                </a:cubicBezTo>
                <a:cubicBezTo>
                  <a:pt x="15149" y="8056"/>
                  <a:pt x="15212" y="7658"/>
                  <a:pt x="15232" y="7386"/>
                </a:cubicBezTo>
                <a:cubicBezTo>
                  <a:pt x="15253" y="7096"/>
                  <a:pt x="15294" y="6929"/>
                  <a:pt x="15295" y="6926"/>
                </a:cubicBezTo>
                <a:lnTo>
                  <a:pt x="15295" y="6926"/>
                </a:lnTo>
                <a:cubicBezTo>
                  <a:pt x="15294" y="6929"/>
                  <a:pt x="15253" y="7095"/>
                  <a:pt x="15212" y="7344"/>
                </a:cubicBezTo>
                <a:cubicBezTo>
                  <a:pt x="15149" y="7616"/>
                  <a:pt x="15086" y="8014"/>
                  <a:pt x="14940" y="8474"/>
                </a:cubicBezTo>
                <a:cubicBezTo>
                  <a:pt x="14730" y="9395"/>
                  <a:pt x="14396" y="10587"/>
                  <a:pt x="13977" y="11801"/>
                </a:cubicBezTo>
                <a:cubicBezTo>
                  <a:pt x="13559" y="12973"/>
                  <a:pt x="13056" y="14124"/>
                  <a:pt x="12680" y="14981"/>
                </a:cubicBezTo>
                <a:cubicBezTo>
                  <a:pt x="12282" y="15839"/>
                  <a:pt x="11968" y="16383"/>
                  <a:pt x="11968" y="16383"/>
                </a:cubicBezTo>
                <a:cubicBezTo>
                  <a:pt x="11968" y="16383"/>
                  <a:pt x="11885" y="16509"/>
                  <a:pt x="11759" y="16739"/>
                </a:cubicBezTo>
                <a:cubicBezTo>
                  <a:pt x="11634" y="16969"/>
                  <a:pt x="11445" y="17325"/>
                  <a:pt x="11215" y="17701"/>
                </a:cubicBezTo>
                <a:cubicBezTo>
                  <a:pt x="10734" y="18518"/>
                  <a:pt x="10085" y="19564"/>
                  <a:pt x="9353" y="20568"/>
                </a:cubicBezTo>
                <a:lnTo>
                  <a:pt x="8955" y="21112"/>
                </a:lnTo>
                <a:cubicBezTo>
                  <a:pt x="9018" y="20945"/>
                  <a:pt x="9060" y="20798"/>
                  <a:pt x="9081" y="20673"/>
                </a:cubicBezTo>
                <a:cubicBezTo>
                  <a:pt x="9458" y="19543"/>
                  <a:pt x="9918" y="18413"/>
                  <a:pt x="10232" y="17555"/>
                </a:cubicBezTo>
                <a:cubicBezTo>
                  <a:pt x="10399" y="17116"/>
                  <a:pt x="10525" y="16739"/>
                  <a:pt x="10608" y="16509"/>
                </a:cubicBezTo>
                <a:cubicBezTo>
                  <a:pt x="10692" y="16237"/>
                  <a:pt x="10734" y="16090"/>
                  <a:pt x="10734" y="16090"/>
                </a:cubicBezTo>
                <a:cubicBezTo>
                  <a:pt x="10734" y="16090"/>
                  <a:pt x="10797" y="15923"/>
                  <a:pt x="10859" y="15672"/>
                </a:cubicBezTo>
                <a:cubicBezTo>
                  <a:pt x="10943" y="15400"/>
                  <a:pt x="11048" y="15044"/>
                  <a:pt x="11152" y="14563"/>
                </a:cubicBezTo>
                <a:cubicBezTo>
                  <a:pt x="11383" y="13663"/>
                  <a:pt x="11592" y="12450"/>
                  <a:pt x="11759" y="11257"/>
                </a:cubicBezTo>
                <a:cubicBezTo>
                  <a:pt x="11906" y="10043"/>
                  <a:pt x="12010" y="8809"/>
                  <a:pt x="12073" y="7909"/>
                </a:cubicBezTo>
                <a:cubicBezTo>
                  <a:pt x="12115" y="6989"/>
                  <a:pt x="12178" y="6382"/>
                  <a:pt x="12178" y="6382"/>
                </a:cubicBezTo>
                <a:lnTo>
                  <a:pt x="12178" y="6382"/>
                </a:lnTo>
                <a:cubicBezTo>
                  <a:pt x="12178" y="6382"/>
                  <a:pt x="12073" y="6989"/>
                  <a:pt x="11906" y="7867"/>
                </a:cubicBezTo>
                <a:cubicBezTo>
                  <a:pt x="11759" y="8767"/>
                  <a:pt x="11529" y="9960"/>
                  <a:pt x="11236" y="11152"/>
                </a:cubicBezTo>
                <a:cubicBezTo>
                  <a:pt x="10943" y="12324"/>
                  <a:pt x="10608" y="13475"/>
                  <a:pt x="10294" y="14312"/>
                </a:cubicBezTo>
                <a:cubicBezTo>
                  <a:pt x="10127" y="14730"/>
                  <a:pt x="10002" y="15065"/>
                  <a:pt x="9897" y="15295"/>
                </a:cubicBezTo>
                <a:cubicBezTo>
                  <a:pt x="9792" y="15546"/>
                  <a:pt x="9750" y="15672"/>
                  <a:pt x="9750" y="15672"/>
                </a:cubicBezTo>
                <a:cubicBezTo>
                  <a:pt x="9750" y="15672"/>
                  <a:pt x="9688" y="15797"/>
                  <a:pt x="9562" y="16028"/>
                </a:cubicBezTo>
                <a:cubicBezTo>
                  <a:pt x="9458" y="16279"/>
                  <a:pt x="9290" y="16613"/>
                  <a:pt x="9081" y="17011"/>
                </a:cubicBezTo>
                <a:cubicBezTo>
                  <a:pt x="8830" y="17492"/>
                  <a:pt x="8516" y="18099"/>
                  <a:pt x="8181" y="18748"/>
                </a:cubicBezTo>
                <a:cubicBezTo>
                  <a:pt x="8223" y="18329"/>
                  <a:pt x="8307" y="17911"/>
                  <a:pt x="8349" y="17576"/>
                </a:cubicBezTo>
                <a:cubicBezTo>
                  <a:pt x="8432" y="17137"/>
                  <a:pt x="8537" y="16739"/>
                  <a:pt x="8600" y="16488"/>
                </a:cubicBezTo>
                <a:cubicBezTo>
                  <a:pt x="8662" y="16216"/>
                  <a:pt x="8704" y="16069"/>
                  <a:pt x="8704" y="16069"/>
                </a:cubicBezTo>
                <a:cubicBezTo>
                  <a:pt x="8704" y="16069"/>
                  <a:pt x="8851" y="15463"/>
                  <a:pt x="9123" y="14542"/>
                </a:cubicBezTo>
                <a:cubicBezTo>
                  <a:pt x="9374" y="13621"/>
                  <a:pt x="9750" y="12408"/>
                  <a:pt x="9981" y="11152"/>
                </a:cubicBezTo>
                <a:cubicBezTo>
                  <a:pt x="10106" y="10525"/>
                  <a:pt x="10190" y="9855"/>
                  <a:pt x="10211" y="9269"/>
                </a:cubicBezTo>
                <a:cubicBezTo>
                  <a:pt x="10211" y="8955"/>
                  <a:pt x="10232" y="8662"/>
                  <a:pt x="10211" y="8390"/>
                </a:cubicBezTo>
                <a:cubicBezTo>
                  <a:pt x="10211" y="8265"/>
                  <a:pt x="10190" y="8139"/>
                  <a:pt x="10190" y="8014"/>
                </a:cubicBezTo>
                <a:cubicBezTo>
                  <a:pt x="10148" y="7867"/>
                  <a:pt x="10148" y="7742"/>
                  <a:pt x="10127" y="7637"/>
                </a:cubicBezTo>
                <a:cubicBezTo>
                  <a:pt x="10106" y="7407"/>
                  <a:pt x="10043" y="7198"/>
                  <a:pt x="10022" y="6989"/>
                </a:cubicBezTo>
                <a:cubicBezTo>
                  <a:pt x="10002" y="6884"/>
                  <a:pt x="9981" y="6800"/>
                  <a:pt x="9981" y="6717"/>
                </a:cubicBezTo>
                <a:cubicBezTo>
                  <a:pt x="9939" y="6654"/>
                  <a:pt x="9918" y="6570"/>
                  <a:pt x="9897" y="6507"/>
                </a:cubicBezTo>
                <a:cubicBezTo>
                  <a:pt x="9813" y="6256"/>
                  <a:pt x="9771" y="6089"/>
                  <a:pt x="9771" y="6089"/>
                </a:cubicBezTo>
                <a:lnTo>
                  <a:pt x="9771" y="6089"/>
                </a:lnTo>
                <a:cubicBezTo>
                  <a:pt x="9771" y="6089"/>
                  <a:pt x="9792" y="6256"/>
                  <a:pt x="9834" y="6507"/>
                </a:cubicBezTo>
                <a:cubicBezTo>
                  <a:pt x="9876" y="6591"/>
                  <a:pt x="9876" y="6654"/>
                  <a:pt x="9897" y="6758"/>
                </a:cubicBezTo>
                <a:cubicBezTo>
                  <a:pt x="9897" y="6821"/>
                  <a:pt x="9918" y="6947"/>
                  <a:pt x="9918" y="7010"/>
                </a:cubicBezTo>
                <a:cubicBezTo>
                  <a:pt x="9939" y="7198"/>
                  <a:pt x="9981" y="7407"/>
                  <a:pt x="9981" y="7637"/>
                </a:cubicBezTo>
                <a:lnTo>
                  <a:pt x="9981" y="8014"/>
                </a:lnTo>
                <a:cubicBezTo>
                  <a:pt x="9981" y="8139"/>
                  <a:pt x="9939" y="8265"/>
                  <a:pt x="9939" y="8390"/>
                </a:cubicBezTo>
                <a:cubicBezTo>
                  <a:pt x="9939" y="8662"/>
                  <a:pt x="9897" y="8955"/>
                  <a:pt x="9834" y="9227"/>
                </a:cubicBezTo>
                <a:cubicBezTo>
                  <a:pt x="9750" y="9813"/>
                  <a:pt x="9604" y="10420"/>
                  <a:pt x="9416" y="11006"/>
                </a:cubicBezTo>
                <a:cubicBezTo>
                  <a:pt x="9060" y="12219"/>
                  <a:pt x="8558" y="13370"/>
                  <a:pt x="8223" y="14249"/>
                </a:cubicBezTo>
                <a:cubicBezTo>
                  <a:pt x="7846" y="15149"/>
                  <a:pt x="7637" y="15756"/>
                  <a:pt x="7637" y="15756"/>
                </a:cubicBezTo>
                <a:cubicBezTo>
                  <a:pt x="7637" y="15756"/>
                  <a:pt x="7637" y="15777"/>
                  <a:pt x="7616" y="15797"/>
                </a:cubicBezTo>
                <a:lnTo>
                  <a:pt x="7428" y="14542"/>
                </a:lnTo>
                <a:cubicBezTo>
                  <a:pt x="7428" y="14542"/>
                  <a:pt x="7323" y="13872"/>
                  <a:pt x="7198" y="12847"/>
                </a:cubicBezTo>
                <a:cubicBezTo>
                  <a:pt x="7072" y="11822"/>
                  <a:pt x="6863" y="10462"/>
                  <a:pt x="6696" y="9102"/>
                </a:cubicBezTo>
                <a:cubicBezTo>
                  <a:pt x="6549" y="7742"/>
                  <a:pt x="6486" y="6382"/>
                  <a:pt x="6633" y="5377"/>
                </a:cubicBezTo>
                <a:cubicBezTo>
                  <a:pt x="6675" y="4875"/>
                  <a:pt x="6779" y="4457"/>
                  <a:pt x="6863" y="4143"/>
                </a:cubicBezTo>
                <a:cubicBezTo>
                  <a:pt x="6946" y="3852"/>
                  <a:pt x="6988" y="3706"/>
                  <a:pt x="6989" y="3704"/>
                </a:cubicBezTo>
                <a:lnTo>
                  <a:pt x="6989" y="3704"/>
                </a:lnTo>
                <a:cubicBezTo>
                  <a:pt x="6988" y="3706"/>
                  <a:pt x="6946" y="3852"/>
                  <a:pt x="6800" y="4143"/>
                </a:cubicBezTo>
                <a:cubicBezTo>
                  <a:pt x="6696" y="4436"/>
                  <a:pt x="6570" y="4854"/>
                  <a:pt x="6465" y="5336"/>
                </a:cubicBezTo>
                <a:cubicBezTo>
                  <a:pt x="6235" y="6361"/>
                  <a:pt x="6131" y="7742"/>
                  <a:pt x="6152" y="9144"/>
                </a:cubicBezTo>
                <a:cubicBezTo>
                  <a:pt x="6173" y="10525"/>
                  <a:pt x="6256" y="11885"/>
                  <a:pt x="6277" y="12931"/>
                </a:cubicBezTo>
                <a:cubicBezTo>
                  <a:pt x="6340" y="13956"/>
                  <a:pt x="6361" y="14647"/>
                  <a:pt x="6361" y="14647"/>
                </a:cubicBezTo>
                <a:lnTo>
                  <a:pt x="6549" y="19417"/>
                </a:lnTo>
                <a:cubicBezTo>
                  <a:pt x="5942" y="17827"/>
                  <a:pt x="5315" y="16321"/>
                  <a:pt x="4917" y="15149"/>
                </a:cubicBezTo>
                <a:cubicBezTo>
                  <a:pt x="4708" y="14542"/>
                  <a:pt x="4582" y="14061"/>
                  <a:pt x="4478" y="13705"/>
                </a:cubicBezTo>
                <a:cubicBezTo>
                  <a:pt x="4373" y="13370"/>
                  <a:pt x="4352" y="13161"/>
                  <a:pt x="4352" y="13161"/>
                </a:cubicBezTo>
                <a:cubicBezTo>
                  <a:pt x="4352" y="13161"/>
                  <a:pt x="4289" y="12952"/>
                  <a:pt x="4227" y="12617"/>
                </a:cubicBezTo>
                <a:cubicBezTo>
                  <a:pt x="4164" y="12429"/>
                  <a:pt x="4143" y="12219"/>
                  <a:pt x="4080" y="11968"/>
                </a:cubicBezTo>
                <a:cubicBezTo>
                  <a:pt x="4038" y="11696"/>
                  <a:pt x="3976" y="11445"/>
                  <a:pt x="3955" y="11131"/>
                </a:cubicBezTo>
                <a:cubicBezTo>
                  <a:pt x="3850" y="10504"/>
                  <a:pt x="3808" y="9771"/>
                  <a:pt x="3766" y="8997"/>
                </a:cubicBezTo>
                <a:cubicBezTo>
                  <a:pt x="3745" y="8223"/>
                  <a:pt x="3766" y="7386"/>
                  <a:pt x="3850" y="6549"/>
                </a:cubicBezTo>
                <a:cubicBezTo>
                  <a:pt x="3976" y="4875"/>
                  <a:pt x="4373" y="3201"/>
                  <a:pt x="4771" y="1988"/>
                </a:cubicBezTo>
                <a:cubicBezTo>
                  <a:pt x="4854" y="1674"/>
                  <a:pt x="4980" y="1423"/>
                  <a:pt x="5064" y="1193"/>
                </a:cubicBezTo>
                <a:cubicBezTo>
                  <a:pt x="5126" y="942"/>
                  <a:pt x="5210" y="732"/>
                  <a:pt x="5294" y="565"/>
                </a:cubicBezTo>
                <a:cubicBezTo>
                  <a:pt x="5419" y="210"/>
                  <a:pt x="5524" y="0"/>
                  <a:pt x="55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0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95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0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i="1"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34" Type="http://schemas.openxmlformats.org/officeDocument/2006/relationships/theme" Target="../theme/theme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ibre Baskerville"/>
              <a:buNone/>
              <a:defRPr i="1" sz="22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i="1" sz="28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i="1" sz="28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i="1" sz="28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i="1" sz="28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i="1" sz="28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i="1" sz="28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i="1" sz="28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i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242258"/>
            <a:ext cx="7717500" cy="3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 PLUS 1p Medium"/>
              <a:buChar char="●"/>
              <a:defRPr>
                <a:solidFill>
                  <a:schemeClr val="dk1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 PLUS 1p Medium"/>
              <a:buChar char="○"/>
              <a:defRPr>
                <a:solidFill>
                  <a:schemeClr val="dk1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 PLUS 1p Medium"/>
              <a:buChar char="■"/>
              <a:defRPr>
                <a:solidFill>
                  <a:schemeClr val="dk1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 PLUS 1p Medium"/>
              <a:buChar char="●"/>
              <a:defRPr>
                <a:solidFill>
                  <a:schemeClr val="dk1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 PLUS 1p Medium"/>
              <a:buChar char="○"/>
              <a:defRPr>
                <a:solidFill>
                  <a:schemeClr val="dk1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 PLUS 1p Medium"/>
              <a:buChar char="■"/>
              <a:defRPr>
                <a:solidFill>
                  <a:schemeClr val="dk1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 PLUS 1p Medium"/>
              <a:buChar char="●"/>
              <a:defRPr>
                <a:solidFill>
                  <a:schemeClr val="dk1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 PLUS 1p Medium"/>
              <a:buChar char="○"/>
              <a:defRPr>
                <a:solidFill>
                  <a:schemeClr val="dk1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 PLUS 1p Medium"/>
              <a:buChar char="■"/>
              <a:defRPr>
                <a:solidFill>
                  <a:schemeClr val="dk1"/>
                </a:solidFill>
                <a:latin typeface="M PLUS 1p Medium"/>
                <a:ea typeface="M PLUS 1p Medium"/>
                <a:cs typeface="M PLUS 1p Medium"/>
                <a:sym typeface="M PLUS 1p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14.jpg"/><Relationship Id="rId5" Type="http://schemas.openxmlformats.org/officeDocument/2006/relationships/image" Target="../media/image13.jpg"/><Relationship Id="rId6" Type="http://schemas.openxmlformats.org/officeDocument/2006/relationships/image" Target="../media/image16.jpg"/><Relationship Id="rId7" Type="http://schemas.openxmlformats.org/officeDocument/2006/relationships/image" Target="../media/image15.jpg"/><Relationship Id="rId8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5"/>
          <p:cNvSpPr/>
          <p:nvPr/>
        </p:nvSpPr>
        <p:spPr>
          <a:xfrm>
            <a:off x="2057297" y="3341677"/>
            <a:ext cx="5029256" cy="516841"/>
          </a:xfrm>
          <a:custGeom>
            <a:rect b="b" l="l" r="r" t="t"/>
            <a:pathLst>
              <a:path extrusionOk="0" h="27466" w="52091">
                <a:moveTo>
                  <a:pt x="12893" y="0"/>
                </a:moveTo>
                <a:cubicBezTo>
                  <a:pt x="9861" y="0"/>
                  <a:pt x="7036" y="130"/>
                  <a:pt x="4644" y="486"/>
                </a:cubicBezTo>
                <a:cubicBezTo>
                  <a:pt x="2799" y="760"/>
                  <a:pt x="1" y="21620"/>
                  <a:pt x="4823" y="25120"/>
                </a:cubicBezTo>
                <a:cubicBezTo>
                  <a:pt x="5001" y="25251"/>
                  <a:pt x="5120" y="25394"/>
                  <a:pt x="5287" y="25406"/>
                </a:cubicBezTo>
                <a:cubicBezTo>
                  <a:pt x="11419" y="25942"/>
                  <a:pt x="17550" y="26490"/>
                  <a:pt x="23682" y="26978"/>
                </a:cubicBezTo>
                <a:cubicBezTo>
                  <a:pt x="25494" y="27127"/>
                  <a:pt x="30193" y="27465"/>
                  <a:pt x="35052" y="27465"/>
                </a:cubicBezTo>
                <a:cubicBezTo>
                  <a:pt x="41078" y="27465"/>
                  <a:pt x="47350" y="26944"/>
                  <a:pt x="48661" y="24894"/>
                </a:cubicBezTo>
                <a:cubicBezTo>
                  <a:pt x="52090" y="19536"/>
                  <a:pt x="51769" y="13405"/>
                  <a:pt x="51614" y="6952"/>
                </a:cubicBezTo>
                <a:cubicBezTo>
                  <a:pt x="51481" y="1558"/>
                  <a:pt x="47076" y="788"/>
                  <a:pt x="42741" y="788"/>
                </a:cubicBezTo>
                <a:cubicBezTo>
                  <a:pt x="41277" y="788"/>
                  <a:pt x="39822" y="876"/>
                  <a:pt x="38541" y="903"/>
                </a:cubicBezTo>
                <a:cubicBezTo>
                  <a:pt x="38113" y="912"/>
                  <a:pt x="37671" y="916"/>
                  <a:pt x="37217" y="916"/>
                </a:cubicBezTo>
                <a:cubicBezTo>
                  <a:pt x="30479" y="916"/>
                  <a:pt x="20954" y="0"/>
                  <a:pt x="128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5"/>
          <p:cNvSpPr txBox="1"/>
          <p:nvPr>
            <p:ph type="ctrTitle"/>
          </p:nvPr>
        </p:nvSpPr>
        <p:spPr>
          <a:xfrm>
            <a:off x="1009650" y="1889088"/>
            <a:ext cx="7124700" cy="82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800">
                <a:highlight>
                  <a:schemeClr val="dk2"/>
                </a:highlight>
              </a:rPr>
              <a:t>Lesson 4: Printing </a:t>
            </a:r>
            <a:endParaRPr i="0" sz="4800">
              <a:highlight>
                <a:schemeClr val="dk2"/>
              </a:highlight>
            </a:endParaRPr>
          </a:p>
        </p:txBody>
      </p:sp>
      <p:sp>
        <p:nvSpPr>
          <p:cNvPr id="422" name="Google Shape;422;p35"/>
          <p:cNvSpPr txBox="1"/>
          <p:nvPr>
            <p:ph idx="1" type="subTitle"/>
          </p:nvPr>
        </p:nvSpPr>
        <p:spPr>
          <a:xfrm>
            <a:off x="2410925" y="3387250"/>
            <a:ext cx="4322100" cy="4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Ms.Kirwan </a:t>
            </a:r>
            <a:endParaRPr/>
          </a:p>
        </p:txBody>
      </p:sp>
      <p:sp>
        <p:nvSpPr>
          <p:cNvPr id="423" name="Google Shape;423;p35"/>
          <p:cNvSpPr txBox="1"/>
          <p:nvPr/>
        </p:nvSpPr>
        <p:spPr>
          <a:xfrm>
            <a:off x="6733075" y="539500"/>
            <a:ext cx="169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highlight>
                <a:schemeClr val="dk2"/>
              </a:highlight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6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Printing ?</a:t>
            </a:r>
            <a:endParaRPr/>
          </a:p>
        </p:txBody>
      </p:sp>
      <p:sp>
        <p:nvSpPr>
          <p:cNvPr id="429" name="Google Shape;429;p36"/>
          <p:cNvSpPr/>
          <p:nvPr/>
        </p:nvSpPr>
        <p:spPr>
          <a:xfrm>
            <a:off x="854900" y="1108300"/>
            <a:ext cx="4631400" cy="3356400"/>
          </a:xfrm>
          <a:prstGeom prst="ribbon2">
            <a:avLst>
              <a:gd fmla="val 16667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6"/>
          <p:cNvSpPr txBox="1"/>
          <p:nvPr/>
        </p:nvSpPr>
        <p:spPr>
          <a:xfrm>
            <a:off x="2059075" y="1186500"/>
            <a:ext cx="20487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Manjari"/>
                <a:ea typeface="Manjari"/>
                <a:cs typeface="Manjari"/>
                <a:sym typeface="Manjari"/>
              </a:rPr>
              <a:t>Printmaking means producing images or text usually on paper but occasionally on fabric, parchment, plastic.</a:t>
            </a:r>
            <a:endParaRPr sz="2100"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431" name="Google Shape;4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1465" y="1260700"/>
            <a:ext cx="2329759" cy="320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"/>
          <p:cNvSpPr txBox="1"/>
          <p:nvPr>
            <p:ph idx="1" type="body"/>
          </p:nvPr>
        </p:nvSpPr>
        <p:spPr>
          <a:xfrm>
            <a:off x="713225" y="1108300"/>
            <a:ext cx="7717500" cy="32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Elizabeth</a:t>
            </a:r>
            <a:r>
              <a:rPr lang="en" sz="2100"/>
              <a:t> Catlett- Lino</a:t>
            </a:r>
            <a:endParaRPr sz="2100"/>
          </a:p>
        </p:txBody>
      </p:sp>
      <p:sp>
        <p:nvSpPr>
          <p:cNvPr id="437" name="Google Shape;437;p37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Artists that Use Print</a:t>
            </a:r>
            <a:endParaRPr/>
          </a:p>
        </p:txBody>
      </p:sp>
      <p:pic>
        <p:nvPicPr>
          <p:cNvPr id="438" name="Google Shape;43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7" y="1719075"/>
            <a:ext cx="4507451" cy="30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2869" y="1210200"/>
            <a:ext cx="2507856" cy="373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8"/>
          <p:cNvSpPr txBox="1"/>
          <p:nvPr>
            <p:ph idx="1" type="body"/>
          </p:nvPr>
        </p:nvSpPr>
        <p:spPr>
          <a:xfrm>
            <a:off x="713225" y="1108300"/>
            <a:ext cx="7717500" cy="32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Andy Warhol - Screen Print </a:t>
            </a:r>
            <a:endParaRPr sz="1900"/>
          </a:p>
        </p:txBody>
      </p:sp>
      <p:sp>
        <p:nvSpPr>
          <p:cNvPr id="445" name="Google Shape;445;p38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Artists that Use Print</a:t>
            </a:r>
            <a:endParaRPr/>
          </a:p>
        </p:txBody>
      </p:sp>
      <p:pic>
        <p:nvPicPr>
          <p:cNvPr id="446" name="Google Shape;44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259" y="1576009"/>
            <a:ext cx="4415650" cy="29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0725" y="1913275"/>
            <a:ext cx="3028675" cy="181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9"/>
          <p:cNvSpPr txBox="1"/>
          <p:nvPr>
            <p:ph idx="1" type="body"/>
          </p:nvPr>
        </p:nvSpPr>
        <p:spPr>
          <a:xfrm>
            <a:off x="713225" y="1108300"/>
            <a:ext cx="7717500" cy="32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Rembrandt- Etching </a:t>
            </a:r>
            <a:endParaRPr sz="1900"/>
          </a:p>
        </p:txBody>
      </p:sp>
      <p:sp>
        <p:nvSpPr>
          <p:cNvPr id="453" name="Google Shape;453;p39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Artists that use Print </a:t>
            </a:r>
            <a:endParaRPr/>
          </a:p>
        </p:txBody>
      </p:sp>
      <p:pic>
        <p:nvPicPr>
          <p:cNvPr id="454" name="Google Shape;45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450" y="1108300"/>
            <a:ext cx="3019774" cy="374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450" y="1736257"/>
            <a:ext cx="3757000" cy="289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0"/>
          <p:cNvSpPr txBox="1"/>
          <p:nvPr>
            <p:ph type="title"/>
          </p:nvPr>
        </p:nvSpPr>
        <p:spPr>
          <a:xfrm>
            <a:off x="713225" y="539500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Ms.Kirwan’s Prints </a:t>
            </a:r>
            <a:endParaRPr/>
          </a:p>
        </p:txBody>
      </p:sp>
      <p:pic>
        <p:nvPicPr>
          <p:cNvPr id="461" name="Google Shape;4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675" y="423601"/>
            <a:ext cx="1504401" cy="200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0"/>
          <p:cNvPicPr preferRelativeResize="0"/>
          <p:nvPr/>
        </p:nvPicPr>
        <p:blipFill rotWithShape="1">
          <a:blip r:embed="rId4">
            <a:alphaModFix/>
          </a:blip>
          <a:srcRect b="12434" l="0" r="0" t="0"/>
          <a:stretch/>
        </p:blipFill>
        <p:spPr>
          <a:xfrm>
            <a:off x="4430003" y="1225350"/>
            <a:ext cx="2530898" cy="295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8401" y="341792"/>
            <a:ext cx="1459826" cy="194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400" y="2652425"/>
            <a:ext cx="1292602" cy="172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61392" y="2429450"/>
            <a:ext cx="1459826" cy="19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0"/>
          <p:cNvPicPr preferRelativeResize="0"/>
          <p:nvPr/>
        </p:nvPicPr>
        <p:blipFill rotWithShape="1">
          <a:blip r:embed="rId8">
            <a:alphaModFix/>
          </a:blip>
          <a:srcRect b="18732" l="11832" r="0" t="0"/>
          <a:stretch/>
        </p:blipFill>
        <p:spPr>
          <a:xfrm>
            <a:off x="1951450" y="1225350"/>
            <a:ext cx="2404500" cy="2954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1"/>
          <p:cNvSpPr txBox="1"/>
          <p:nvPr>
            <p:ph idx="1" type="body"/>
          </p:nvPr>
        </p:nvSpPr>
        <p:spPr>
          <a:xfrm>
            <a:off x="713250" y="856175"/>
            <a:ext cx="6780000" cy="35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We are going to create foam prints -drawing things we see on the way to school everyday </a:t>
            </a:r>
            <a:endParaRPr sz="2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Ms. Kirwan is going to do a </a:t>
            </a:r>
            <a:r>
              <a:rPr lang="en" sz="2200"/>
              <a:t>demonstration- then it will be your turn </a:t>
            </a:r>
            <a:endParaRPr sz="2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We/ Ms.Kirwan will put our foam plates into our notebooks</a:t>
            </a:r>
            <a:endParaRPr sz="2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LAST WEEK: EXHIBITION WEEK  </a:t>
            </a:r>
            <a:endParaRPr sz="2200"/>
          </a:p>
        </p:txBody>
      </p:sp>
      <p:sp>
        <p:nvSpPr>
          <p:cNvPr id="472" name="Google Shape;472;p41"/>
          <p:cNvSpPr txBox="1"/>
          <p:nvPr>
            <p:ph type="title"/>
          </p:nvPr>
        </p:nvSpPr>
        <p:spPr>
          <a:xfrm>
            <a:off x="713250" y="247025"/>
            <a:ext cx="7717500" cy="5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Tasks for Today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anguage Arts Subject for High School - 10th Grade: The World Was Changed By Sugar (ILA) by Slidesgo">
  <a:themeElements>
    <a:clrScheme name="Simple Light">
      <a:dk1>
        <a:srgbClr val="F1EAE4"/>
      </a:dk1>
      <a:lt1>
        <a:srgbClr val="DDC7B6"/>
      </a:lt1>
      <a:dk2>
        <a:srgbClr val="84847B"/>
      </a:dk2>
      <a:lt2>
        <a:srgbClr val="FFFFFF"/>
      </a:lt2>
      <a:accent1>
        <a:srgbClr val="B7B7B7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1EA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