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Bebas Neue"/>
      <p:regular r:id="rId15"/>
    </p:embeddedFont>
    <p:embeddedFont>
      <p:font typeface="Courier Prime"/>
      <p:regular r:id="rId16"/>
      <p:bold r:id="rId17"/>
      <p:italic r:id="rId18"/>
      <p:boldItalic r:id="rId19"/>
    </p:embeddedFont>
    <p:embeddedFont>
      <p:font typeface="Adamina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damin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BebasNeue-regular.fntdata"/><Relationship Id="rId14" Type="http://schemas.openxmlformats.org/officeDocument/2006/relationships/slide" Target="slides/slide9.xml"/><Relationship Id="rId17" Type="http://schemas.openxmlformats.org/officeDocument/2006/relationships/font" Target="fonts/CourierPrime-bold.fntdata"/><Relationship Id="rId16" Type="http://schemas.openxmlformats.org/officeDocument/2006/relationships/font" Target="fonts/CourierPrime-regular.fntdata"/><Relationship Id="rId19" Type="http://schemas.openxmlformats.org/officeDocument/2006/relationships/font" Target="fonts/CourierPrime-boldItalic.fntdata"/><Relationship Id="rId18" Type="http://schemas.openxmlformats.org/officeDocument/2006/relationships/font" Target="fonts/CourierPrime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10a7dcd18ab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10a7dcd18ab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1198aaf18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1198aaf18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118460395e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118460395e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118460395e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118460395e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118460395e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118460395e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1198aaf189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1198aaf189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18460395e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118460395e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118460395e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118460395e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18460395e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18460395e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0" Type="http://schemas.openxmlformats.org/officeDocument/2006/relationships/hyperlink" Target="http://bit.ly/2TtBDfr" TargetMode="External"/><Relationship Id="rId9" Type="http://schemas.openxmlformats.org/officeDocument/2006/relationships/hyperlink" Target="http://bit.ly/2TyoMsr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hyperlink" Target="http://bit.ly/2Tynxth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61992" y="1924625"/>
            <a:ext cx="3235387" cy="3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773835">
            <a:off x="6438059" y="2901554"/>
            <a:ext cx="3226672" cy="26100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2"/>
          <p:cNvGrpSpPr/>
          <p:nvPr/>
        </p:nvGrpSpPr>
        <p:grpSpPr>
          <a:xfrm>
            <a:off x="7848870" y="190509"/>
            <a:ext cx="1191613" cy="1630387"/>
            <a:chOff x="7848870" y="190509"/>
            <a:chExt cx="1191613" cy="1630387"/>
          </a:xfrm>
        </p:grpSpPr>
        <p:pic>
          <p:nvPicPr>
            <p:cNvPr id="12" name="Google Shape;12;p2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324783" y="-1168725"/>
            <a:ext cx="3235387" cy="3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393355">
            <a:off x="-789573" y="-684724"/>
            <a:ext cx="4012569" cy="32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 rot="7028086">
            <a:off x="-2959595" y="-1603835"/>
            <a:ext cx="5233777" cy="3464706"/>
          </a:xfrm>
          <a:custGeom>
            <a:rect b="b" l="l" r="r" t="t"/>
            <a:pathLst>
              <a:path extrusionOk="0" h="62435" w="47112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 rot="-3278870">
            <a:off x="7630221" y="4070612"/>
            <a:ext cx="2924071" cy="2921913"/>
          </a:xfrm>
          <a:custGeom>
            <a:rect b="b" l="l" r="r" t="t"/>
            <a:pathLst>
              <a:path extrusionOk="0" h="39328" w="85958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 flipH="1" rot="899960">
            <a:off x="5758868" y="4078553"/>
            <a:ext cx="689154" cy="1060243"/>
            <a:chOff x="7848875" y="190500"/>
            <a:chExt cx="689175" cy="1060275"/>
          </a:xfrm>
        </p:grpSpPr>
        <p:pic>
          <p:nvPicPr>
            <p:cNvPr id="19" name="Google Shape;19;p2"/>
            <p:cNvPicPr preferRelativeResize="0"/>
            <p:nvPr/>
          </p:nvPicPr>
          <p:blipFill rotWithShape="1">
            <a:blip r:embed="rId4">
              <a:alphaModFix amt="29000"/>
            </a:blip>
            <a:srcRect b="35658" l="0" r="43310" t="0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2"/>
            <p:cNvPicPr preferRelativeResize="0"/>
            <p:nvPr/>
          </p:nvPicPr>
          <p:blipFill rotWithShape="1">
            <a:blip r:embed="rId5">
              <a:alphaModFix/>
            </a:blip>
            <a:srcRect b="35658" l="0" r="43310" t="0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Google Shape;21;p2"/>
          <p:cNvGrpSpPr/>
          <p:nvPr/>
        </p:nvGrpSpPr>
        <p:grpSpPr>
          <a:xfrm>
            <a:off x="148387" y="2519350"/>
            <a:ext cx="1555266" cy="3252513"/>
            <a:chOff x="148387" y="2519350"/>
            <a:chExt cx="1555266" cy="3252513"/>
          </a:xfrm>
        </p:grpSpPr>
        <p:pic>
          <p:nvPicPr>
            <p:cNvPr id="22" name="Google Shape;22;p2"/>
            <p:cNvPicPr preferRelativeResize="0"/>
            <p:nvPr/>
          </p:nvPicPr>
          <p:blipFill>
            <a:blip r:embed="rId6">
              <a:alphaModFix amt="29000"/>
            </a:blip>
            <a:stretch>
              <a:fillRect/>
            </a:stretch>
          </p:blipFill>
          <p:spPr>
            <a:xfrm>
              <a:off x="182203" y="2526114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48387" y="2519350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 txBox="1"/>
          <p:nvPr>
            <p:ph type="ctrTitle"/>
          </p:nvPr>
        </p:nvSpPr>
        <p:spPr>
          <a:xfrm>
            <a:off x="2246700" y="1696016"/>
            <a:ext cx="4650600" cy="136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25" name="Google Shape;25;p2"/>
          <p:cNvSpPr txBox="1"/>
          <p:nvPr>
            <p:ph idx="1" type="subTitle"/>
          </p:nvPr>
        </p:nvSpPr>
        <p:spPr>
          <a:xfrm>
            <a:off x="2246700" y="2990041"/>
            <a:ext cx="4650600" cy="4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/>
          <p:nvPr>
            <p:ph hasCustomPrompt="1" type="title"/>
          </p:nvPr>
        </p:nvSpPr>
        <p:spPr>
          <a:xfrm>
            <a:off x="2051100" y="1817638"/>
            <a:ext cx="5041800" cy="10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63" name="Google Shape;163;p11"/>
          <p:cNvSpPr txBox="1"/>
          <p:nvPr>
            <p:ph idx="1" type="subTitle"/>
          </p:nvPr>
        </p:nvSpPr>
        <p:spPr>
          <a:xfrm>
            <a:off x="2051100" y="3191463"/>
            <a:ext cx="5041800" cy="4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64" name="Google Shape;16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5611708" y="-1129634"/>
            <a:ext cx="3235387" cy="3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26165">
            <a:off x="6275143" y="-683492"/>
            <a:ext cx="3226672" cy="26100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6" name="Google Shape;166;p11"/>
          <p:cNvGrpSpPr/>
          <p:nvPr/>
        </p:nvGrpSpPr>
        <p:grpSpPr>
          <a:xfrm>
            <a:off x="343170" y="3391396"/>
            <a:ext cx="1191613" cy="1630387"/>
            <a:chOff x="7848870" y="190509"/>
            <a:chExt cx="1191613" cy="1630387"/>
          </a:xfrm>
        </p:grpSpPr>
        <p:pic>
          <p:nvPicPr>
            <p:cNvPr id="167" name="Google Shape;167;p11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1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9" name="Google Shape;169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307499">
            <a:off x="-9611" y="-725022"/>
            <a:ext cx="3235387" cy="3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85857">
            <a:off x="-598050" y="-277670"/>
            <a:ext cx="4012569" cy="32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1"/>
          <p:cNvSpPr/>
          <p:nvPr/>
        </p:nvSpPr>
        <p:spPr>
          <a:xfrm rot="7935552">
            <a:off x="-2502747" y="-1575666"/>
            <a:ext cx="5233746" cy="3464736"/>
          </a:xfrm>
          <a:custGeom>
            <a:rect b="b" l="l" r="r" t="t"/>
            <a:pathLst>
              <a:path extrusionOk="0" h="62435" w="47112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1"/>
          <p:cNvSpPr/>
          <p:nvPr/>
        </p:nvSpPr>
        <p:spPr>
          <a:xfrm rot="-8678870">
            <a:off x="7751434" y="-1880286"/>
            <a:ext cx="2924071" cy="2921913"/>
          </a:xfrm>
          <a:custGeom>
            <a:rect b="b" l="l" r="r" t="t"/>
            <a:pathLst>
              <a:path extrusionOk="0" h="39328" w="85958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3" name="Google Shape;173;p11"/>
          <p:cNvGrpSpPr/>
          <p:nvPr/>
        </p:nvGrpSpPr>
        <p:grpSpPr>
          <a:xfrm flipH="1" rot="899960">
            <a:off x="7985468" y="3854153"/>
            <a:ext cx="689154" cy="1060243"/>
            <a:chOff x="7848875" y="190500"/>
            <a:chExt cx="689175" cy="1060275"/>
          </a:xfrm>
        </p:grpSpPr>
        <p:pic>
          <p:nvPicPr>
            <p:cNvPr id="174" name="Google Shape;174;p11"/>
            <p:cNvPicPr preferRelativeResize="0"/>
            <p:nvPr/>
          </p:nvPicPr>
          <p:blipFill rotWithShape="1">
            <a:blip r:embed="rId4">
              <a:alphaModFix amt="29000"/>
            </a:blip>
            <a:srcRect b="35658" l="0" r="43310" t="0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11"/>
            <p:cNvPicPr preferRelativeResize="0"/>
            <p:nvPr/>
          </p:nvPicPr>
          <p:blipFill rotWithShape="1">
            <a:blip r:embed="rId5">
              <a:alphaModFix/>
            </a:blip>
            <a:srcRect b="35658" l="0" r="43310" t="0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6" name="Google Shape;176;p11"/>
          <p:cNvGrpSpPr/>
          <p:nvPr/>
        </p:nvGrpSpPr>
        <p:grpSpPr>
          <a:xfrm>
            <a:off x="3596837" y="3783075"/>
            <a:ext cx="1555266" cy="3252513"/>
            <a:chOff x="148387" y="2519350"/>
            <a:chExt cx="1555266" cy="3252513"/>
          </a:xfrm>
        </p:grpSpPr>
        <p:pic>
          <p:nvPicPr>
            <p:cNvPr id="177" name="Google Shape;177;p11"/>
            <p:cNvPicPr preferRelativeResize="0"/>
            <p:nvPr/>
          </p:nvPicPr>
          <p:blipFill>
            <a:blip r:embed="rId6">
              <a:alphaModFix amt="29000"/>
            </a:blip>
            <a:stretch>
              <a:fillRect/>
            </a:stretch>
          </p:blipFill>
          <p:spPr>
            <a:xfrm>
              <a:off x="182203" y="2526114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1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48387" y="2519350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386155">
            <a:off x="7863993" y="-497325"/>
            <a:ext cx="3235385" cy="324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5789714">
            <a:off x="6485902" y="-591047"/>
            <a:ext cx="4012568" cy="324574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3"/>
          <p:cNvSpPr/>
          <p:nvPr/>
        </p:nvSpPr>
        <p:spPr>
          <a:xfrm rot="-7395688">
            <a:off x="8477928" y="-1332425"/>
            <a:ext cx="2924114" cy="2921907"/>
          </a:xfrm>
          <a:custGeom>
            <a:rect b="b" l="l" r="r" t="t"/>
            <a:pathLst>
              <a:path extrusionOk="0" h="39328" w="85958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386697">
            <a:off x="-1943849" y="1971902"/>
            <a:ext cx="4012569" cy="324574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3"/>
          <p:cNvSpPr/>
          <p:nvPr/>
        </p:nvSpPr>
        <p:spPr>
          <a:xfrm rot="-7513249">
            <a:off x="-4250434" y="2473857"/>
            <a:ext cx="5233767" cy="3464677"/>
          </a:xfrm>
          <a:custGeom>
            <a:rect b="b" l="l" r="r" t="t"/>
            <a:pathLst>
              <a:path extrusionOk="0" h="62435" w="47112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6" name="Google Shape;186;p13"/>
          <p:cNvGrpSpPr/>
          <p:nvPr/>
        </p:nvGrpSpPr>
        <p:grpSpPr>
          <a:xfrm>
            <a:off x="8069620" y="3469709"/>
            <a:ext cx="1191613" cy="1630387"/>
            <a:chOff x="7848870" y="190509"/>
            <a:chExt cx="1191613" cy="1630387"/>
          </a:xfrm>
        </p:grpSpPr>
        <p:pic>
          <p:nvPicPr>
            <p:cNvPr id="187" name="Google Shape;187;p13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9" name="Google Shape;18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351711">
            <a:off x="-2032608" y="-1137524"/>
            <a:ext cx="3235387" cy="3245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0" name="Google Shape;190;p13"/>
          <p:cNvGrpSpPr/>
          <p:nvPr/>
        </p:nvGrpSpPr>
        <p:grpSpPr>
          <a:xfrm flipH="1" rot="986709">
            <a:off x="8084299" y="201233"/>
            <a:ext cx="689181" cy="1060285"/>
            <a:chOff x="7848875" y="190500"/>
            <a:chExt cx="689175" cy="1060275"/>
          </a:xfrm>
        </p:grpSpPr>
        <p:pic>
          <p:nvPicPr>
            <p:cNvPr id="191" name="Google Shape;191;p13"/>
            <p:cNvPicPr preferRelativeResize="0"/>
            <p:nvPr/>
          </p:nvPicPr>
          <p:blipFill rotWithShape="1">
            <a:blip r:embed="rId4">
              <a:alphaModFix amt="29000"/>
            </a:blip>
            <a:srcRect b="35658" l="0" r="43310" t="0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13"/>
            <p:cNvPicPr preferRelativeResize="0"/>
            <p:nvPr/>
          </p:nvPicPr>
          <p:blipFill rotWithShape="1">
            <a:blip r:embed="rId5">
              <a:alphaModFix/>
            </a:blip>
            <a:srcRect b="35658" l="0" r="43310" t="0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p13"/>
          <p:cNvSpPr txBox="1"/>
          <p:nvPr>
            <p:ph type="title"/>
          </p:nvPr>
        </p:nvSpPr>
        <p:spPr>
          <a:xfrm>
            <a:off x="978750" y="1819544"/>
            <a:ext cx="227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i="0"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4" name="Google Shape;194;p13"/>
          <p:cNvSpPr txBox="1"/>
          <p:nvPr>
            <p:ph hasCustomPrompt="1" idx="2" type="title"/>
          </p:nvPr>
        </p:nvSpPr>
        <p:spPr>
          <a:xfrm>
            <a:off x="1765638" y="1241722"/>
            <a:ext cx="6978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5" name="Google Shape;195;p13"/>
          <p:cNvSpPr txBox="1"/>
          <p:nvPr>
            <p:ph idx="1" type="subTitle"/>
          </p:nvPr>
        </p:nvSpPr>
        <p:spPr>
          <a:xfrm>
            <a:off x="978750" y="2276131"/>
            <a:ext cx="227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13"/>
          <p:cNvSpPr txBox="1"/>
          <p:nvPr>
            <p:ph idx="3" type="title"/>
          </p:nvPr>
        </p:nvSpPr>
        <p:spPr>
          <a:xfrm>
            <a:off x="3433725" y="1819544"/>
            <a:ext cx="227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i="0"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7" name="Google Shape;197;p13"/>
          <p:cNvSpPr txBox="1"/>
          <p:nvPr>
            <p:ph hasCustomPrompt="1" idx="4" type="title"/>
          </p:nvPr>
        </p:nvSpPr>
        <p:spPr>
          <a:xfrm>
            <a:off x="4223100" y="1241722"/>
            <a:ext cx="6978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8" name="Google Shape;198;p13"/>
          <p:cNvSpPr txBox="1"/>
          <p:nvPr>
            <p:ph idx="5" type="subTitle"/>
          </p:nvPr>
        </p:nvSpPr>
        <p:spPr>
          <a:xfrm>
            <a:off x="3433725" y="2276131"/>
            <a:ext cx="227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13"/>
          <p:cNvSpPr txBox="1"/>
          <p:nvPr>
            <p:ph idx="6" type="title"/>
          </p:nvPr>
        </p:nvSpPr>
        <p:spPr>
          <a:xfrm>
            <a:off x="5888925" y="1819544"/>
            <a:ext cx="227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i="0"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0" name="Google Shape;200;p13"/>
          <p:cNvSpPr txBox="1"/>
          <p:nvPr>
            <p:ph hasCustomPrompt="1" idx="7" type="title"/>
          </p:nvPr>
        </p:nvSpPr>
        <p:spPr>
          <a:xfrm>
            <a:off x="6676050" y="1241722"/>
            <a:ext cx="6978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1" name="Google Shape;201;p13"/>
          <p:cNvSpPr txBox="1"/>
          <p:nvPr>
            <p:ph idx="8" type="subTitle"/>
          </p:nvPr>
        </p:nvSpPr>
        <p:spPr>
          <a:xfrm>
            <a:off x="5888925" y="2276131"/>
            <a:ext cx="227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13"/>
          <p:cNvSpPr txBox="1"/>
          <p:nvPr>
            <p:ph idx="9" type="title"/>
          </p:nvPr>
        </p:nvSpPr>
        <p:spPr>
          <a:xfrm>
            <a:off x="978750" y="3608944"/>
            <a:ext cx="227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i="0"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3" name="Google Shape;203;p13"/>
          <p:cNvSpPr txBox="1"/>
          <p:nvPr>
            <p:ph hasCustomPrompt="1" idx="13" type="title"/>
          </p:nvPr>
        </p:nvSpPr>
        <p:spPr>
          <a:xfrm>
            <a:off x="1765638" y="3031122"/>
            <a:ext cx="6978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4" name="Google Shape;204;p13"/>
          <p:cNvSpPr txBox="1"/>
          <p:nvPr>
            <p:ph idx="14" type="subTitle"/>
          </p:nvPr>
        </p:nvSpPr>
        <p:spPr>
          <a:xfrm>
            <a:off x="978750" y="4065531"/>
            <a:ext cx="227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13"/>
          <p:cNvSpPr txBox="1"/>
          <p:nvPr>
            <p:ph idx="15" type="title"/>
          </p:nvPr>
        </p:nvSpPr>
        <p:spPr>
          <a:xfrm>
            <a:off x="3433725" y="3608944"/>
            <a:ext cx="227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i="0"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6" name="Google Shape;206;p13"/>
          <p:cNvSpPr txBox="1"/>
          <p:nvPr>
            <p:ph hasCustomPrompt="1" idx="16" type="title"/>
          </p:nvPr>
        </p:nvSpPr>
        <p:spPr>
          <a:xfrm>
            <a:off x="4223100" y="3031122"/>
            <a:ext cx="6978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7" name="Google Shape;207;p13"/>
          <p:cNvSpPr txBox="1"/>
          <p:nvPr>
            <p:ph idx="17" type="subTitle"/>
          </p:nvPr>
        </p:nvSpPr>
        <p:spPr>
          <a:xfrm>
            <a:off x="3433725" y="4065531"/>
            <a:ext cx="227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13"/>
          <p:cNvSpPr txBox="1"/>
          <p:nvPr>
            <p:ph idx="18" type="title"/>
          </p:nvPr>
        </p:nvSpPr>
        <p:spPr>
          <a:xfrm>
            <a:off x="5888925" y="3608944"/>
            <a:ext cx="227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i="0"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9" name="Google Shape;209;p13"/>
          <p:cNvSpPr txBox="1"/>
          <p:nvPr>
            <p:ph hasCustomPrompt="1" idx="19" type="title"/>
          </p:nvPr>
        </p:nvSpPr>
        <p:spPr>
          <a:xfrm>
            <a:off x="6676050" y="3031122"/>
            <a:ext cx="6978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0" name="Google Shape;210;p13"/>
          <p:cNvSpPr txBox="1"/>
          <p:nvPr>
            <p:ph idx="20" type="subTitle"/>
          </p:nvPr>
        </p:nvSpPr>
        <p:spPr>
          <a:xfrm>
            <a:off x="5888925" y="4065531"/>
            <a:ext cx="227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13"/>
          <p:cNvSpPr txBox="1"/>
          <p:nvPr>
            <p:ph idx="21" type="title"/>
          </p:nvPr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 txBox="1"/>
          <p:nvPr>
            <p:ph type="title"/>
          </p:nvPr>
        </p:nvSpPr>
        <p:spPr>
          <a:xfrm>
            <a:off x="2290025" y="3131875"/>
            <a:ext cx="45639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14" name="Google Shape;214;p14"/>
          <p:cNvSpPr txBox="1"/>
          <p:nvPr>
            <p:ph idx="1" type="subTitle"/>
          </p:nvPr>
        </p:nvSpPr>
        <p:spPr>
          <a:xfrm>
            <a:off x="1458125" y="1479725"/>
            <a:ext cx="6227700" cy="174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pic>
        <p:nvPicPr>
          <p:cNvPr id="215" name="Google Shape;21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418748">
            <a:off x="-959907" y="-523434"/>
            <a:ext cx="3235387" cy="324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335489">
            <a:off x="-522457" y="-559862"/>
            <a:ext cx="3226671" cy="26100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7" name="Google Shape;217;p14"/>
          <p:cNvGrpSpPr/>
          <p:nvPr/>
        </p:nvGrpSpPr>
        <p:grpSpPr>
          <a:xfrm>
            <a:off x="8044776" y="439694"/>
            <a:ext cx="1191613" cy="1630387"/>
            <a:chOff x="7848870" y="190509"/>
            <a:chExt cx="1191613" cy="1630387"/>
          </a:xfrm>
        </p:grpSpPr>
        <p:pic>
          <p:nvPicPr>
            <p:cNvPr id="218" name="Google Shape;218;p14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0" name="Google Shape;22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711863">
            <a:off x="6395922" y="2617772"/>
            <a:ext cx="3235388" cy="3245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31839">
            <a:off x="5216128" y="2914829"/>
            <a:ext cx="4012569" cy="324575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4"/>
          <p:cNvSpPr/>
          <p:nvPr/>
        </p:nvSpPr>
        <p:spPr>
          <a:xfrm rot="-2701094">
            <a:off x="5983383" y="3895703"/>
            <a:ext cx="5233673" cy="3464752"/>
          </a:xfrm>
          <a:custGeom>
            <a:rect b="b" l="l" r="r" t="t"/>
            <a:pathLst>
              <a:path extrusionOk="0" h="62435" w="47112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4"/>
          <p:cNvSpPr/>
          <p:nvPr/>
        </p:nvSpPr>
        <p:spPr>
          <a:xfrm rot="7521146">
            <a:off x="-2037618" y="-1802273"/>
            <a:ext cx="3909752" cy="2921913"/>
          </a:xfrm>
          <a:custGeom>
            <a:rect b="b" l="l" r="r" t="t"/>
            <a:pathLst>
              <a:path extrusionOk="0" h="39328" w="85958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4" name="Google Shape;224;p14"/>
          <p:cNvGrpSpPr/>
          <p:nvPr/>
        </p:nvGrpSpPr>
        <p:grpSpPr>
          <a:xfrm flipH="1" rot="899960">
            <a:off x="370512" y="3995713"/>
            <a:ext cx="689154" cy="1060243"/>
            <a:chOff x="7848875" y="190500"/>
            <a:chExt cx="689175" cy="1060275"/>
          </a:xfrm>
        </p:grpSpPr>
        <p:pic>
          <p:nvPicPr>
            <p:cNvPr id="225" name="Google Shape;225;p14"/>
            <p:cNvPicPr preferRelativeResize="0"/>
            <p:nvPr/>
          </p:nvPicPr>
          <p:blipFill rotWithShape="1">
            <a:blip r:embed="rId4">
              <a:alphaModFix amt="29000"/>
            </a:blip>
            <a:srcRect b="35658" l="0" r="43310" t="0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14"/>
            <p:cNvPicPr preferRelativeResize="0"/>
            <p:nvPr/>
          </p:nvPicPr>
          <p:blipFill rotWithShape="1">
            <a:blip r:embed="rId5">
              <a:alphaModFix/>
            </a:blip>
            <a:srcRect b="35658" l="0" r="43310" t="0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7" name="Google Shape;227;p14"/>
          <p:cNvGrpSpPr/>
          <p:nvPr/>
        </p:nvGrpSpPr>
        <p:grpSpPr>
          <a:xfrm rot="-7224987">
            <a:off x="5933287" y="-1192333"/>
            <a:ext cx="1555323" cy="3252633"/>
            <a:chOff x="148387" y="2519350"/>
            <a:chExt cx="1555266" cy="3252513"/>
          </a:xfrm>
        </p:grpSpPr>
        <p:pic>
          <p:nvPicPr>
            <p:cNvPr id="228" name="Google Shape;228;p14"/>
            <p:cNvPicPr preferRelativeResize="0"/>
            <p:nvPr/>
          </p:nvPicPr>
          <p:blipFill>
            <a:blip r:embed="rId6">
              <a:alphaModFix amt="29000"/>
            </a:blip>
            <a:stretch>
              <a:fillRect/>
            </a:stretch>
          </p:blipFill>
          <p:spPr>
            <a:xfrm>
              <a:off x="182203" y="2526114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48387" y="2519350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560218">
            <a:off x="6412013" y="-1036893"/>
            <a:ext cx="3235387" cy="3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33137">
            <a:off x="5492216" y="-999793"/>
            <a:ext cx="4012567" cy="32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5"/>
          <p:cNvSpPr/>
          <p:nvPr/>
        </p:nvSpPr>
        <p:spPr>
          <a:xfrm rot="1521208">
            <a:off x="6516602" y="-2245290"/>
            <a:ext cx="5233793" cy="3464821"/>
          </a:xfrm>
          <a:custGeom>
            <a:rect b="b" l="l" r="r" t="t"/>
            <a:pathLst>
              <a:path extrusionOk="0" h="62435" w="47112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4" name="Google Shape;234;p15"/>
          <p:cNvGrpSpPr/>
          <p:nvPr/>
        </p:nvGrpSpPr>
        <p:grpSpPr>
          <a:xfrm>
            <a:off x="312232" y="351446"/>
            <a:ext cx="1191613" cy="1630387"/>
            <a:chOff x="7848870" y="190509"/>
            <a:chExt cx="1191613" cy="1630387"/>
          </a:xfrm>
        </p:grpSpPr>
        <p:pic>
          <p:nvPicPr>
            <p:cNvPr id="235" name="Google Shape;235;p15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7" name="Google Shape;237;p15"/>
          <p:cNvGrpSpPr/>
          <p:nvPr/>
        </p:nvGrpSpPr>
        <p:grpSpPr>
          <a:xfrm flipH="1">
            <a:off x="7252087" y="2757650"/>
            <a:ext cx="1555266" cy="3252513"/>
            <a:chOff x="148387" y="2519350"/>
            <a:chExt cx="1555266" cy="3252513"/>
          </a:xfrm>
        </p:grpSpPr>
        <p:pic>
          <p:nvPicPr>
            <p:cNvPr id="238" name="Google Shape;238;p15"/>
            <p:cNvPicPr preferRelativeResize="0"/>
            <p:nvPr/>
          </p:nvPicPr>
          <p:blipFill>
            <a:blip r:embed="rId6">
              <a:alphaModFix amt="29000"/>
            </a:blip>
            <a:stretch>
              <a:fillRect/>
            </a:stretch>
          </p:blipFill>
          <p:spPr>
            <a:xfrm>
              <a:off x="182203" y="2526114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48387" y="2519350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0" name="Google Shape;24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832817">
            <a:off x="-1427706" y="1844721"/>
            <a:ext cx="3235387" cy="324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960539">
            <a:off x="-1357707" y="2115371"/>
            <a:ext cx="4012568" cy="32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5"/>
          <p:cNvSpPr/>
          <p:nvPr/>
        </p:nvSpPr>
        <p:spPr>
          <a:xfrm rot="3460890">
            <a:off x="-3461182" y="2847082"/>
            <a:ext cx="5233758" cy="3464741"/>
          </a:xfrm>
          <a:custGeom>
            <a:rect b="b" l="l" r="r" t="t"/>
            <a:pathLst>
              <a:path extrusionOk="0" h="62435" w="47112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5"/>
          <p:cNvSpPr txBox="1"/>
          <p:nvPr>
            <p:ph idx="1" type="subTitle"/>
          </p:nvPr>
        </p:nvSpPr>
        <p:spPr>
          <a:xfrm>
            <a:off x="2360813" y="2531200"/>
            <a:ext cx="42918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15"/>
          <p:cNvSpPr txBox="1"/>
          <p:nvPr>
            <p:ph type="title"/>
          </p:nvPr>
        </p:nvSpPr>
        <p:spPr>
          <a:xfrm>
            <a:off x="2360813" y="1550300"/>
            <a:ext cx="4291800" cy="106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560218">
            <a:off x="6412013" y="-1036893"/>
            <a:ext cx="3235387" cy="3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33137">
            <a:off x="5492216" y="-999793"/>
            <a:ext cx="4012567" cy="32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6"/>
          <p:cNvSpPr/>
          <p:nvPr/>
        </p:nvSpPr>
        <p:spPr>
          <a:xfrm rot="1521208">
            <a:off x="6510077" y="-2225715"/>
            <a:ext cx="5233793" cy="3464821"/>
          </a:xfrm>
          <a:custGeom>
            <a:rect b="b" l="l" r="r" t="t"/>
            <a:pathLst>
              <a:path extrusionOk="0" h="62435" w="47112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9" name="Google Shape;249;p16"/>
          <p:cNvGrpSpPr/>
          <p:nvPr/>
        </p:nvGrpSpPr>
        <p:grpSpPr>
          <a:xfrm>
            <a:off x="312232" y="351446"/>
            <a:ext cx="1191613" cy="1630387"/>
            <a:chOff x="7848870" y="190509"/>
            <a:chExt cx="1191613" cy="1630387"/>
          </a:xfrm>
        </p:grpSpPr>
        <p:pic>
          <p:nvPicPr>
            <p:cNvPr id="250" name="Google Shape;250;p16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2" name="Google Shape;25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832817">
            <a:off x="-1427706" y="1844721"/>
            <a:ext cx="3235387" cy="324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960539">
            <a:off x="-1357707" y="2115371"/>
            <a:ext cx="4012568" cy="32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6"/>
          <p:cNvSpPr txBox="1"/>
          <p:nvPr>
            <p:ph idx="1" type="subTitle"/>
          </p:nvPr>
        </p:nvSpPr>
        <p:spPr>
          <a:xfrm>
            <a:off x="1401575" y="4066094"/>
            <a:ext cx="6340800" cy="54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16"/>
          <p:cNvSpPr txBox="1"/>
          <p:nvPr>
            <p:ph type="title"/>
          </p:nvPr>
        </p:nvSpPr>
        <p:spPr>
          <a:xfrm>
            <a:off x="1401575" y="3119300"/>
            <a:ext cx="6340800" cy="92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56" name="Google Shape;256;p16"/>
          <p:cNvGrpSpPr/>
          <p:nvPr/>
        </p:nvGrpSpPr>
        <p:grpSpPr>
          <a:xfrm flipH="1">
            <a:off x="8424000" y="1065488"/>
            <a:ext cx="689175" cy="1060275"/>
            <a:chOff x="7848875" y="190500"/>
            <a:chExt cx="689175" cy="1060275"/>
          </a:xfrm>
        </p:grpSpPr>
        <p:pic>
          <p:nvPicPr>
            <p:cNvPr id="257" name="Google Shape;257;p16"/>
            <p:cNvPicPr preferRelativeResize="0"/>
            <p:nvPr/>
          </p:nvPicPr>
          <p:blipFill rotWithShape="1">
            <a:blip r:embed="rId4">
              <a:alphaModFix amt="29000"/>
            </a:blip>
            <a:srcRect b="35658" l="0" r="43310" t="0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16"/>
            <p:cNvPicPr preferRelativeResize="0"/>
            <p:nvPr/>
          </p:nvPicPr>
          <p:blipFill rotWithShape="1">
            <a:blip r:embed="rId5">
              <a:alphaModFix/>
            </a:blip>
            <a:srcRect b="35658" l="0" r="43310" t="0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9" name="Google Shape;259;p16"/>
          <p:cNvSpPr/>
          <p:nvPr/>
        </p:nvSpPr>
        <p:spPr>
          <a:xfrm rot="3823070">
            <a:off x="-2428646" y="3701708"/>
            <a:ext cx="3601059" cy="2921845"/>
          </a:xfrm>
          <a:custGeom>
            <a:rect b="b" l="l" r="r" t="t"/>
            <a:pathLst>
              <a:path extrusionOk="0" h="39328" w="85958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_1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-6426975">
            <a:off x="5478802" y="3662085"/>
            <a:ext cx="3235387" cy="324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10630399">
            <a:off x="5868328" y="3026479"/>
            <a:ext cx="4012567" cy="324574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7"/>
          <p:cNvSpPr/>
          <p:nvPr/>
        </p:nvSpPr>
        <p:spPr>
          <a:xfrm flipH="1" rot="7996791">
            <a:off x="6561137" y="4392642"/>
            <a:ext cx="4206607" cy="2226777"/>
          </a:xfrm>
          <a:custGeom>
            <a:rect b="b" l="l" r="r" t="t"/>
            <a:pathLst>
              <a:path extrusionOk="0" h="39328" w="85958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4" name="Google Shape;26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362699">
            <a:off x="-1688779" y="2253495"/>
            <a:ext cx="3235386" cy="324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1290744">
            <a:off x="-1277152" y="-360857"/>
            <a:ext cx="4012568" cy="324574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7"/>
          <p:cNvSpPr/>
          <p:nvPr/>
        </p:nvSpPr>
        <p:spPr>
          <a:xfrm flipH="1" rot="-4045081">
            <a:off x="-3616068" y="-970180"/>
            <a:ext cx="5233782" cy="3464807"/>
          </a:xfrm>
          <a:custGeom>
            <a:rect b="b" l="l" r="r" t="t"/>
            <a:pathLst>
              <a:path extrusionOk="0" h="62435" w="47112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7"/>
          <p:cNvSpPr txBox="1"/>
          <p:nvPr>
            <p:ph idx="1" type="subTitle"/>
          </p:nvPr>
        </p:nvSpPr>
        <p:spPr>
          <a:xfrm>
            <a:off x="1811275" y="4119962"/>
            <a:ext cx="5391000" cy="48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17"/>
          <p:cNvSpPr txBox="1"/>
          <p:nvPr>
            <p:ph type="title"/>
          </p:nvPr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69" name="Google Shape;269;p17"/>
          <p:cNvGrpSpPr/>
          <p:nvPr/>
        </p:nvGrpSpPr>
        <p:grpSpPr>
          <a:xfrm flipH="1">
            <a:off x="8319863" y="1279838"/>
            <a:ext cx="689175" cy="1060275"/>
            <a:chOff x="7848875" y="190500"/>
            <a:chExt cx="689175" cy="1060275"/>
          </a:xfrm>
        </p:grpSpPr>
        <p:pic>
          <p:nvPicPr>
            <p:cNvPr id="270" name="Google Shape;270;p17"/>
            <p:cNvPicPr preferRelativeResize="0"/>
            <p:nvPr/>
          </p:nvPicPr>
          <p:blipFill rotWithShape="1">
            <a:blip r:embed="rId4">
              <a:alphaModFix amt="29000"/>
            </a:blip>
            <a:srcRect b="35658" l="0" r="43310" t="0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17"/>
            <p:cNvPicPr preferRelativeResize="0"/>
            <p:nvPr/>
          </p:nvPicPr>
          <p:blipFill rotWithShape="1">
            <a:blip r:embed="rId5">
              <a:alphaModFix/>
            </a:blip>
            <a:srcRect b="35658" l="0" r="43310" t="0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2" name="Google Shape;272;p17"/>
          <p:cNvGrpSpPr/>
          <p:nvPr/>
        </p:nvGrpSpPr>
        <p:grpSpPr>
          <a:xfrm>
            <a:off x="285732" y="3358359"/>
            <a:ext cx="1191613" cy="1630387"/>
            <a:chOff x="7848870" y="190509"/>
            <a:chExt cx="1191613" cy="1630387"/>
          </a:xfrm>
        </p:grpSpPr>
        <p:pic>
          <p:nvPicPr>
            <p:cNvPr id="273" name="Google Shape;273;p17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_1_1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630399">
            <a:off x="-1059872" y="2628154"/>
            <a:ext cx="4012567" cy="324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6426975">
            <a:off x="6431302" y="3784535"/>
            <a:ext cx="3235387" cy="324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4927478">
            <a:off x="-2756542" y="-860644"/>
            <a:ext cx="3235386" cy="3245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5680890">
            <a:off x="6853910" y="-630254"/>
            <a:ext cx="4012567" cy="324575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8"/>
          <p:cNvSpPr/>
          <p:nvPr/>
        </p:nvSpPr>
        <p:spPr>
          <a:xfrm flipH="1" rot="2926530">
            <a:off x="7545046" y="-2128715"/>
            <a:ext cx="5233705" cy="3464773"/>
          </a:xfrm>
          <a:custGeom>
            <a:rect b="b" l="l" r="r" t="t"/>
            <a:pathLst>
              <a:path extrusionOk="0" h="62435" w="47112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8"/>
          <p:cNvSpPr txBox="1"/>
          <p:nvPr>
            <p:ph idx="1" type="subTitle"/>
          </p:nvPr>
        </p:nvSpPr>
        <p:spPr>
          <a:xfrm>
            <a:off x="4544550" y="2652350"/>
            <a:ext cx="3126900" cy="10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18"/>
          <p:cNvSpPr txBox="1"/>
          <p:nvPr>
            <p:ph type="title"/>
          </p:nvPr>
        </p:nvSpPr>
        <p:spPr>
          <a:xfrm>
            <a:off x="4544202" y="1821875"/>
            <a:ext cx="3126900" cy="83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83" name="Google Shape;283;p18"/>
          <p:cNvGrpSpPr/>
          <p:nvPr/>
        </p:nvGrpSpPr>
        <p:grpSpPr>
          <a:xfrm flipH="1">
            <a:off x="8319863" y="1279838"/>
            <a:ext cx="689175" cy="1060275"/>
            <a:chOff x="7848875" y="190500"/>
            <a:chExt cx="689175" cy="1060275"/>
          </a:xfrm>
        </p:grpSpPr>
        <p:pic>
          <p:nvPicPr>
            <p:cNvPr id="284" name="Google Shape;284;p18"/>
            <p:cNvPicPr preferRelativeResize="0"/>
            <p:nvPr/>
          </p:nvPicPr>
          <p:blipFill rotWithShape="1">
            <a:blip r:embed="rId4">
              <a:alphaModFix amt="29000"/>
            </a:blip>
            <a:srcRect b="35658" l="0" r="43310" t="0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18"/>
            <p:cNvPicPr preferRelativeResize="0"/>
            <p:nvPr/>
          </p:nvPicPr>
          <p:blipFill rotWithShape="1">
            <a:blip r:embed="rId5">
              <a:alphaModFix/>
            </a:blip>
            <a:srcRect b="35658" l="0" r="43310" t="0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6" name="Google Shape;286;p18"/>
          <p:cNvGrpSpPr/>
          <p:nvPr/>
        </p:nvGrpSpPr>
        <p:grpSpPr>
          <a:xfrm>
            <a:off x="7600957" y="3261284"/>
            <a:ext cx="1191613" cy="1630387"/>
            <a:chOff x="7848870" y="190509"/>
            <a:chExt cx="1191613" cy="1630387"/>
          </a:xfrm>
        </p:grpSpPr>
        <p:pic>
          <p:nvPicPr>
            <p:cNvPr id="287" name="Google Shape;287;p18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9" name="Google Shape;289;p18"/>
          <p:cNvSpPr/>
          <p:nvPr/>
        </p:nvSpPr>
        <p:spPr>
          <a:xfrm rot="2977104">
            <a:off x="-2175311" y="3994275"/>
            <a:ext cx="4206517" cy="2226755"/>
          </a:xfrm>
          <a:custGeom>
            <a:rect b="b" l="l" r="r" t="t"/>
            <a:pathLst>
              <a:path extrusionOk="0" h="39328" w="85958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_1_1_1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013452">
            <a:off x="6295244" y="2827577"/>
            <a:ext cx="4012567" cy="324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7208551">
            <a:off x="7650313" y="-1163627"/>
            <a:ext cx="3235386" cy="3245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10373476">
            <a:off x="1015357" y="4340007"/>
            <a:ext cx="3235385" cy="3245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-4597720">
            <a:off x="-908642" y="3019625"/>
            <a:ext cx="4012567" cy="3245751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9"/>
          <p:cNvSpPr/>
          <p:nvPr/>
        </p:nvSpPr>
        <p:spPr>
          <a:xfrm flipH="1" rot="-7352051">
            <a:off x="-2939598" y="4010175"/>
            <a:ext cx="5233715" cy="3464886"/>
          </a:xfrm>
          <a:custGeom>
            <a:rect b="b" l="l" r="r" t="t"/>
            <a:pathLst>
              <a:path extrusionOk="0" h="62435" w="47112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9"/>
          <p:cNvSpPr txBox="1"/>
          <p:nvPr>
            <p:ph idx="1" type="subTitle"/>
          </p:nvPr>
        </p:nvSpPr>
        <p:spPr>
          <a:xfrm>
            <a:off x="1537940" y="2566400"/>
            <a:ext cx="3128100" cy="95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19"/>
          <p:cNvSpPr txBox="1"/>
          <p:nvPr>
            <p:ph type="title"/>
          </p:nvPr>
        </p:nvSpPr>
        <p:spPr>
          <a:xfrm>
            <a:off x="1537940" y="1624900"/>
            <a:ext cx="3128100" cy="95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98" name="Google Shape;298;p19"/>
          <p:cNvGrpSpPr/>
          <p:nvPr/>
        </p:nvGrpSpPr>
        <p:grpSpPr>
          <a:xfrm flipH="1">
            <a:off x="8338913" y="2140238"/>
            <a:ext cx="689175" cy="1060275"/>
            <a:chOff x="7848875" y="190500"/>
            <a:chExt cx="689175" cy="1060275"/>
          </a:xfrm>
        </p:grpSpPr>
        <p:pic>
          <p:nvPicPr>
            <p:cNvPr id="299" name="Google Shape;299;p19"/>
            <p:cNvPicPr preferRelativeResize="0"/>
            <p:nvPr/>
          </p:nvPicPr>
          <p:blipFill rotWithShape="1">
            <a:blip r:embed="rId4">
              <a:alphaModFix amt="29000"/>
            </a:blip>
            <a:srcRect b="35658" l="0" r="43310" t="0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19"/>
            <p:cNvPicPr preferRelativeResize="0"/>
            <p:nvPr/>
          </p:nvPicPr>
          <p:blipFill rotWithShape="1">
            <a:blip r:embed="rId5">
              <a:alphaModFix/>
            </a:blip>
            <a:srcRect b="35658" l="0" r="43310" t="0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1" name="Google Shape;301;p19"/>
          <p:cNvGrpSpPr/>
          <p:nvPr/>
        </p:nvGrpSpPr>
        <p:grpSpPr>
          <a:xfrm>
            <a:off x="119295" y="399159"/>
            <a:ext cx="1191613" cy="1630387"/>
            <a:chOff x="7848870" y="190509"/>
            <a:chExt cx="1191613" cy="1630387"/>
          </a:xfrm>
        </p:grpSpPr>
        <p:pic>
          <p:nvPicPr>
            <p:cNvPr id="302" name="Google Shape;302;p19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4" name="Google Shape;304;p19"/>
          <p:cNvSpPr/>
          <p:nvPr/>
        </p:nvSpPr>
        <p:spPr>
          <a:xfrm rot="-2639769">
            <a:off x="7117448" y="4299491"/>
            <a:ext cx="4206572" cy="2226739"/>
          </a:xfrm>
          <a:custGeom>
            <a:rect b="b" l="l" r="r" t="t"/>
            <a:pathLst>
              <a:path extrusionOk="0" h="39328" w="85958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166447">
            <a:off x="283216" y="4033801"/>
            <a:ext cx="3235387" cy="324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478921">
            <a:off x="-1206460" y="2477747"/>
            <a:ext cx="4243858" cy="34328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8" name="Google Shape;308;p20"/>
          <p:cNvGrpSpPr/>
          <p:nvPr/>
        </p:nvGrpSpPr>
        <p:grpSpPr>
          <a:xfrm>
            <a:off x="7952395" y="824709"/>
            <a:ext cx="1191613" cy="1630387"/>
            <a:chOff x="7848870" y="190509"/>
            <a:chExt cx="1191613" cy="1630387"/>
          </a:xfrm>
        </p:grpSpPr>
        <p:pic>
          <p:nvPicPr>
            <p:cNvPr id="309" name="Google Shape;309;p20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1" name="Google Shape;311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998595">
            <a:off x="7375788" y="2980612"/>
            <a:ext cx="3235386" cy="324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868910">
            <a:off x="5996595" y="2877612"/>
            <a:ext cx="4012570" cy="324575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0"/>
          <p:cNvSpPr/>
          <p:nvPr/>
        </p:nvSpPr>
        <p:spPr>
          <a:xfrm rot="7844235">
            <a:off x="7260323" y="4116643"/>
            <a:ext cx="3833045" cy="3464629"/>
          </a:xfrm>
          <a:custGeom>
            <a:rect b="b" l="l" r="r" t="t"/>
            <a:pathLst>
              <a:path extrusionOk="0" h="62435" w="47112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0"/>
          <p:cNvSpPr/>
          <p:nvPr/>
        </p:nvSpPr>
        <p:spPr>
          <a:xfrm rot="3275943">
            <a:off x="-2236218" y="3626072"/>
            <a:ext cx="3601276" cy="2921792"/>
          </a:xfrm>
          <a:custGeom>
            <a:rect b="b" l="l" r="r" t="t"/>
            <a:pathLst>
              <a:path extrusionOk="0" h="39328" w="85958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5" name="Google Shape;315;p20"/>
          <p:cNvGrpSpPr/>
          <p:nvPr/>
        </p:nvGrpSpPr>
        <p:grpSpPr>
          <a:xfrm flipH="1">
            <a:off x="110325" y="4863"/>
            <a:ext cx="689175" cy="1060275"/>
            <a:chOff x="7848875" y="190500"/>
            <a:chExt cx="689175" cy="1060275"/>
          </a:xfrm>
        </p:grpSpPr>
        <p:pic>
          <p:nvPicPr>
            <p:cNvPr id="316" name="Google Shape;316;p20"/>
            <p:cNvPicPr preferRelativeResize="0"/>
            <p:nvPr/>
          </p:nvPicPr>
          <p:blipFill rotWithShape="1">
            <a:blip r:embed="rId4">
              <a:alphaModFix amt="29000"/>
            </a:blip>
            <a:srcRect b="35658" l="0" r="43310" t="0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7" name="Google Shape;317;p20"/>
            <p:cNvPicPr preferRelativeResize="0"/>
            <p:nvPr/>
          </p:nvPicPr>
          <p:blipFill rotWithShape="1">
            <a:blip r:embed="rId5">
              <a:alphaModFix/>
            </a:blip>
            <a:srcRect b="35658" l="0" r="43310" t="0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8" name="Google Shape;318;p20"/>
          <p:cNvSpPr txBox="1"/>
          <p:nvPr>
            <p:ph type="title"/>
          </p:nvPr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058087">
            <a:off x="6514258" y="3053953"/>
            <a:ext cx="3226673" cy="261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 rotWithShape="1">
          <a:blip r:embed="rId2">
            <a:alphaModFix/>
          </a:blip>
          <a:srcRect b="0" l="17695" r="0" t="0"/>
          <a:stretch/>
        </p:blipFill>
        <p:spPr>
          <a:xfrm rot="-838267">
            <a:off x="7236385" y="-865722"/>
            <a:ext cx="3302481" cy="3245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464560">
            <a:off x="-1620182" y="507677"/>
            <a:ext cx="3235387" cy="3245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3042" y="2115125"/>
            <a:ext cx="3235387" cy="3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393355">
            <a:off x="-865773" y="-760924"/>
            <a:ext cx="4012569" cy="32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"/>
          <p:cNvSpPr/>
          <p:nvPr/>
        </p:nvSpPr>
        <p:spPr>
          <a:xfrm rot="7028086">
            <a:off x="-2959595" y="-1603835"/>
            <a:ext cx="5233777" cy="3464706"/>
          </a:xfrm>
          <a:custGeom>
            <a:rect b="b" l="l" r="r" t="t"/>
            <a:pathLst>
              <a:path extrusionOk="0" h="62435" w="47112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3"/>
          <p:cNvSpPr/>
          <p:nvPr/>
        </p:nvSpPr>
        <p:spPr>
          <a:xfrm rot="-3278870">
            <a:off x="7630221" y="4070612"/>
            <a:ext cx="2924071" cy="2921913"/>
          </a:xfrm>
          <a:custGeom>
            <a:rect b="b" l="l" r="r" t="t"/>
            <a:pathLst>
              <a:path extrusionOk="0" h="39328" w="85958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" name="Google Shape;34;p3"/>
          <p:cNvGrpSpPr/>
          <p:nvPr/>
        </p:nvGrpSpPr>
        <p:grpSpPr>
          <a:xfrm rot="-4093767">
            <a:off x="3669265" y="3428679"/>
            <a:ext cx="1555305" cy="3252595"/>
            <a:chOff x="148387" y="2519350"/>
            <a:chExt cx="1555266" cy="3252513"/>
          </a:xfrm>
        </p:grpSpPr>
        <p:pic>
          <p:nvPicPr>
            <p:cNvPr id="35" name="Google Shape;35;p3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182203" y="2526114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48387" y="2519350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" name="Google Shape;37;p3"/>
          <p:cNvGrpSpPr/>
          <p:nvPr/>
        </p:nvGrpSpPr>
        <p:grpSpPr>
          <a:xfrm flipH="1">
            <a:off x="8147025" y="777638"/>
            <a:ext cx="689175" cy="1060275"/>
            <a:chOff x="7848875" y="190500"/>
            <a:chExt cx="689175" cy="1060275"/>
          </a:xfrm>
        </p:grpSpPr>
        <p:pic>
          <p:nvPicPr>
            <p:cNvPr id="38" name="Google Shape;38;p3"/>
            <p:cNvPicPr preferRelativeResize="0"/>
            <p:nvPr/>
          </p:nvPicPr>
          <p:blipFill rotWithShape="1">
            <a:blip r:embed="rId6">
              <a:alphaModFix amt="29000"/>
            </a:blip>
            <a:srcRect b="35658" l="0" r="43310" t="0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3"/>
            <p:cNvPicPr preferRelativeResize="0"/>
            <p:nvPr/>
          </p:nvPicPr>
          <p:blipFill rotWithShape="1">
            <a:blip r:embed="rId7">
              <a:alphaModFix/>
            </a:blip>
            <a:srcRect b="35658" l="0" r="43310" t="0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" name="Google Shape;40;p3"/>
          <p:cNvSpPr/>
          <p:nvPr/>
        </p:nvSpPr>
        <p:spPr>
          <a:xfrm rot="837459">
            <a:off x="7504079" y="-1498847"/>
            <a:ext cx="4825246" cy="2921913"/>
          </a:xfrm>
          <a:custGeom>
            <a:rect b="b" l="l" r="r" t="t"/>
            <a:pathLst>
              <a:path extrusionOk="0" h="39328" w="85958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 txBox="1"/>
          <p:nvPr>
            <p:ph type="title"/>
          </p:nvPr>
        </p:nvSpPr>
        <p:spPr>
          <a:xfrm>
            <a:off x="2284650" y="2287489"/>
            <a:ext cx="4574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" name="Google Shape;42;p3"/>
          <p:cNvSpPr txBox="1"/>
          <p:nvPr>
            <p:ph hasCustomPrompt="1" idx="2" type="title"/>
          </p:nvPr>
        </p:nvSpPr>
        <p:spPr>
          <a:xfrm>
            <a:off x="3937350" y="1257025"/>
            <a:ext cx="1269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3" name="Google Shape;43;p3"/>
          <p:cNvSpPr txBox="1"/>
          <p:nvPr>
            <p:ph idx="1" type="subTitle"/>
          </p:nvPr>
        </p:nvSpPr>
        <p:spPr>
          <a:xfrm>
            <a:off x="2284650" y="3088864"/>
            <a:ext cx="4574700" cy="4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166447">
            <a:off x="283216" y="4110001"/>
            <a:ext cx="3235387" cy="324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478921">
            <a:off x="-1206460" y="3011147"/>
            <a:ext cx="4243858" cy="34328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2" name="Google Shape;322;p21"/>
          <p:cNvGrpSpPr/>
          <p:nvPr/>
        </p:nvGrpSpPr>
        <p:grpSpPr>
          <a:xfrm>
            <a:off x="8083257" y="3665709"/>
            <a:ext cx="1191613" cy="1630387"/>
            <a:chOff x="7848870" y="190509"/>
            <a:chExt cx="1191613" cy="1630387"/>
          </a:xfrm>
        </p:grpSpPr>
        <p:pic>
          <p:nvPicPr>
            <p:cNvPr id="323" name="Google Shape;323;p21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5" name="Google Shape;325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208681">
            <a:off x="6908974" y="-1533668"/>
            <a:ext cx="3235386" cy="3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41174">
            <a:off x="6379671" y="-854601"/>
            <a:ext cx="4012570" cy="3245751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1"/>
          <p:cNvSpPr/>
          <p:nvPr/>
        </p:nvSpPr>
        <p:spPr>
          <a:xfrm rot="2634116">
            <a:off x="7880648" y="-2061781"/>
            <a:ext cx="3833056" cy="3464727"/>
          </a:xfrm>
          <a:custGeom>
            <a:rect b="b" l="l" r="r" t="t"/>
            <a:pathLst>
              <a:path extrusionOk="0" h="62435" w="47112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1"/>
          <p:cNvSpPr/>
          <p:nvPr/>
        </p:nvSpPr>
        <p:spPr>
          <a:xfrm rot="-7532646">
            <a:off x="-2471293" y="4499600"/>
            <a:ext cx="4905776" cy="2921749"/>
          </a:xfrm>
          <a:custGeom>
            <a:rect b="b" l="l" r="r" t="t"/>
            <a:pathLst>
              <a:path extrusionOk="0" h="39328" w="85958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9" name="Google Shape;329;p21"/>
          <p:cNvGrpSpPr/>
          <p:nvPr/>
        </p:nvGrpSpPr>
        <p:grpSpPr>
          <a:xfrm flipH="1">
            <a:off x="126075" y="238138"/>
            <a:ext cx="689175" cy="1060275"/>
            <a:chOff x="7848875" y="190500"/>
            <a:chExt cx="689175" cy="1060275"/>
          </a:xfrm>
        </p:grpSpPr>
        <p:pic>
          <p:nvPicPr>
            <p:cNvPr id="330" name="Google Shape;330;p21"/>
            <p:cNvPicPr preferRelativeResize="0"/>
            <p:nvPr/>
          </p:nvPicPr>
          <p:blipFill rotWithShape="1">
            <a:blip r:embed="rId4">
              <a:alphaModFix amt="29000"/>
            </a:blip>
            <a:srcRect b="35658" l="0" r="43310" t="0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21"/>
            <p:cNvPicPr preferRelativeResize="0"/>
            <p:nvPr/>
          </p:nvPicPr>
          <p:blipFill rotWithShape="1">
            <a:blip r:embed="rId5">
              <a:alphaModFix/>
            </a:blip>
            <a:srcRect b="35658" l="0" r="43310" t="0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2" name="Google Shape;332;p21"/>
          <p:cNvSpPr txBox="1"/>
          <p:nvPr>
            <p:ph type="title"/>
          </p:nvPr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1_1_1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339207">
            <a:off x="-1095946" y="3586642"/>
            <a:ext cx="3235383" cy="324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798866">
            <a:off x="7341291" y="3382743"/>
            <a:ext cx="3235388" cy="3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515714">
            <a:off x="5897673" y="3223132"/>
            <a:ext cx="4243859" cy="3432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7" name="Google Shape;337;p22"/>
          <p:cNvGrpSpPr/>
          <p:nvPr/>
        </p:nvGrpSpPr>
        <p:grpSpPr>
          <a:xfrm>
            <a:off x="-111755" y="3328246"/>
            <a:ext cx="1191613" cy="1630387"/>
            <a:chOff x="7848870" y="190509"/>
            <a:chExt cx="1191613" cy="1630387"/>
          </a:xfrm>
        </p:grpSpPr>
        <p:pic>
          <p:nvPicPr>
            <p:cNvPr id="338" name="Google Shape;338;p22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0" name="Google Shape;3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466902">
            <a:off x="-1776071" y="-300970"/>
            <a:ext cx="4012570" cy="3245751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2"/>
          <p:cNvSpPr/>
          <p:nvPr/>
        </p:nvSpPr>
        <p:spPr>
          <a:xfrm rot="-4417957">
            <a:off x="-3039061" y="-1608844"/>
            <a:ext cx="3833138" cy="3464949"/>
          </a:xfrm>
          <a:custGeom>
            <a:rect b="b" l="l" r="r" t="t"/>
            <a:pathLst>
              <a:path extrusionOk="0" h="62435" w="47112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2"/>
          <p:cNvSpPr/>
          <p:nvPr/>
        </p:nvSpPr>
        <p:spPr>
          <a:xfrm rot="7569304">
            <a:off x="6849545" y="4090323"/>
            <a:ext cx="4905661" cy="2921790"/>
          </a:xfrm>
          <a:custGeom>
            <a:rect b="b" l="l" r="r" t="t"/>
            <a:pathLst>
              <a:path extrusionOk="0" h="39328" w="85958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3" name="Google Shape;343;p22"/>
          <p:cNvGrpSpPr/>
          <p:nvPr/>
        </p:nvGrpSpPr>
        <p:grpSpPr>
          <a:xfrm flipH="1">
            <a:off x="8428900" y="232088"/>
            <a:ext cx="689175" cy="1060275"/>
            <a:chOff x="7848875" y="190500"/>
            <a:chExt cx="689175" cy="1060275"/>
          </a:xfrm>
        </p:grpSpPr>
        <p:pic>
          <p:nvPicPr>
            <p:cNvPr id="344" name="Google Shape;344;p22"/>
            <p:cNvPicPr preferRelativeResize="0"/>
            <p:nvPr/>
          </p:nvPicPr>
          <p:blipFill rotWithShape="1">
            <a:blip r:embed="rId4">
              <a:alphaModFix amt="29000"/>
            </a:blip>
            <a:srcRect b="35658" l="0" r="43310" t="0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22"/>
            <p:cNvPicPr preferRelativeResize="0"/>
            <p:nvPr/>
          </p:nvPicPr>
          <p:blipFill rotWithShape="1">
            <a:blip r:embed="rId5">
              <a:alphaModFix/>
            </a:blip>
            <a:srcRect b="35658" l="0" r="43310" t="0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6" name="Google Shape;346;p22"/>
          <p:cNvSpPr txBox="1"/>
          <p:nvPr>
            <p:ph type="title"/>
          </p:nvPr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710843">
            <a:off x="7669366" y="3916225"/>
            <a:ext cx="3235388" cy="32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3"/>
          <p:cNvSpPr txBox="1"/>
          <p:nvPr>
            <p:ph idx="1" type="subTitle"/>
          </p:nvPr>
        </p:nvSpPr>
        <p:spPr>
          <a:xfrm>
            <a:off x="1787313" y="3623148"/>
            <a:ext cx="2265000" cy="42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50" name="Google Shape;350;p23"/>
          <p:cNvSpPr txBox="1"/>
          <p:nvPr>
            <p:ph idx="2" type="subTitle"/>
          </p:nvPr>
        </p:nvSpPr>
        <p:spPr>
          <a:xfrm>
            <a:off x="5091677" y="3623148"/>
            <a:ext cx="2265000" cy="42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51" name="Google Shape;351;p23"/>
          <p:cNvSpPr txBox="1"/>
          <p:nvPr>
            <p:ph idx="3" type="subTitle"/>
          </p:nvPr>
        </p:nvSpPr>
        <p:spPr>
          <a:xfrm>
            <a:off x="1787313" y="3985698"/>
            <a:ext cx="2265000" cy="62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23"/>
          <p:cNvSpPr txBox="1"/>
          <p:nvPr>
            <p:ph idx="4" type="subTitle"/>
          </p:nvPr>
        </p:nvSpPr>
        <p:spPr>
          <a:xfrm>
            <a:off x="5091677" y="3985698"/>
            <a:ext cx="2265000" cy="62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23"/>
          <p:cNvSpPr txBox="1"/>
          <p:nvPr>
            <p:ph type="title"/>
          </p:nvPr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354" name="Google Shape;35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6386155">
            <a:off x="-1636525" y="-497325"/>
            <a:ext cx="3235385" cy="324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406202">
            <a:off x="-1410895" y="-319816"/>
            <a:ext cx="4012567" cy="3245748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3"/>
          <p:cNvSpPr/>
          <p:nvPr/>
        </p:nvSpPr>
        <p:spPr>
          <a:xfrm flipH="1" rot="5778961">
            <a:off x="-2566707" y="-307206"/>
            <a:ext cx="2924204" cy="2921831"/>
          </a:xfrm>
          <a:custGeom>
            <a:rect b="b" l="l" r="r" t="t"/>
            <a:pathLst>
              <a:path extrusionOk="0" h="39328" w="85958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7" name="Google Shape;3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8829576">
            <a:off x="6581449" y="490556"/>
            <a:ext cx="4012570" cy="3245748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3"/>
          <p:cNvSpPr/>
          <p:nvPr/>
        </p:nvSpPr>
        <p:spPr>
          <a:xfrm flipH="1" rot="6255553">
            <a:off x="7773325" y="345259"/>
            <a:ext cx="5233674" cy="3464792"/>
          </a:xfrm>
          <a:custGeom>
            <a:rect b="b" l="l" r="r" t="t"/>
            <a:pathLst>
              <a:path extrusionOk="0" h="62435" w="47112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9" name="Google Shape;359;p23"/>
          <p:cNvGrpSpPr/>
          <p:nvPr/>
        </p:nvGrpSpPr>
        <p:grpSpPr>
          <a:xfrm>
            <a:off x="-418" y="3622109"/>
            <a:ext cx="1191613" cy="1630387"/>
            <a:chOff x="7848870" y="190509"/>
            <a:chExt cx="1191613" cy="1630387"/>
          </a:xfrm>
        </p:grpSpPr>
        <p:pic>
          <p:nvPicPr>
            <p:cNvPr id="360" name="Google Shape;360;p23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1" name="Google Shape;361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2" name="Google Shape;362;p23"/>
          <p:cNvGrpSpPr/>
          <p:nvPr/>
        </p:nvGrpSpPr>
        <p:grpSpPr>
          <a:xfrm flipH="1" rot="986709">
            <a:off x="8084311" y="75858"/>
            <a:ext cx="689181" cy="1060285"/>
            <a:chOff x="7848875" y="190500"/>
            <a:chExt cx="689175" cy="1060275"/>
          </a:xfrm>
        </p:grpSpPr>
        <p:pic>
          <p:nvPicPr>
            <p:cNvPr id="363" name="Google Shape;363;p23"/>
            <p:cNvPicPr preferRelativeResize="0"/>
            <p:nvPr/>
          </p:nvPicPr>
          <p:blipFill rotWithShape="1">
            <a:blip r:embed="rId4">
              <a:alphaModFix amt="29000"/>
            </a:blip>
            <a:srcRect b="35658" l="0" r="43310" t="0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p23"/>
            <p:cNvPicPr preferRelativeResize="0"/>
            <p:nvPr/>
          </p:nvPicPr>
          <p:blipFill rotWithShape="1">
            <a:blip r:embed="rId5">
              <a:alphaModFix/>
            </a:blip>
            <a:srcRect b="35658" l="0" r="43310" t="0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920938">
            <a:off x="8763010" y="-39753"/>
            <a:ext cx="3235388" cy="32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4"/>
          <p:cNvSpPr txBox="1"/>
          <p:nvPr>
            <p:ph idx="1" type="subTitle"/>
          </p:nvPr>
        </p:nvSpPr>
        <p:spPr>
          <a:xfrm>
            <a:off x="1135593" y="2345438"/>
            <a:ext cx="2544000" cy="42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8" name="Google Shape;368;p24"/>
          <p:cNvSpPr txBox="1"/>
          <p:nvPr>
            <p:ph idx="2" type="subTitle"/>
          </p:nvPr>
        </p:nvSpPr>
        <p:spPr>
          <a:xfrm>
            <a:off x="4830493" y="2345438"/>
            <a:ext cx="2544000" cy="42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9" name="Google Shape;369;p24"/>
          <p:cNvSpPr txBox="1"/>
          <p:nvPr>
            <p:ph type="title"/>
          </p:nvPr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370" name="Google Shape;37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965119">
            <a:off x="-488192" y="3489237"/>
            <a:ext cx="3235385" cy="3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521745">
            <a:off x="-1171502" y="2417454"/>
            <a:ext cx="4012566" cy="3245746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4"/>
          <p:cNvSpPr/>
          <p:nvPr/>
        </p:nvSpPr>
        <p:spPr>
          <a:xfrm flipH="1" rot="3956864">
            <a:off x="-2169514" y="3310016"/>
            <a:ext cx="2924180" cy="2921854"/>
          </a:xfrm>
          <a:custGeom>
            <a:rect b="b" l="l" r="r" t="t"/>
            <a:pathLst>
              <a:path extrusionOk="0" h="39328" w="85958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3" name="Google Shape;37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7508833">
            <a:off x="6821743" y="-211356"/>
            <a:ext cx="4012570" cy="3245751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4"/>
          <p:cNvSpPr/>
          <p:nvPr/>
        </p:nvSpPr>
        <p:spPr>
          <a:xfrm flipH="1" rot="4465592">
            <a:off x="7985498" y="-867545"/>
            <a:ext cx="5233718" cy="3464841"/>
          </a:xfrm>
          <a:custGeom>
            <a:rect b="b" l="l" r="r" t="t"/>
            <a:pathLst>
              <a:path extrusionOk="0" h="62435" w="47112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5" name="Google Shape;375;p24"/>
          <p:cNvGrpSpPr/>
          <p:nvPr/>
        </p:nvGrpSpPr>
        <p:grpSpPr>
          <a:xfrm>
            <a:off x="8075107" y="3481309"/>
            <a:ext cx="1191613" cy="1630387"/>
            <a:chOff x="7848870" y="190509"/>
            <a:chExt cx="1191613" cy="1630387"/>
          </a:xfrm>
        </p:grpSpPr>
        <p:pic>
          <p:nvPicPr>
            <p:cNvPr id="376" name="Google Shape;376;p24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8" name="Google Shape;378;p24"/>
          <p:cNvGrpSpPr/>
          <p:nvPr/>
        </p:nvGrpSpPr>
        <p:grpSpPr>
          <a:xfrm flipH="1" rot="986709">
            <a:off x="135986" y="780708"/>
            <a:ext cx="689181" cy="1060285"/>
            <a:chOff x="7848875" y="190500"/>
            <a:chExt cx="689175" cy="1060275"/>
          </a:xfrm>
        </p:grpSpPr>
        <p:pic>
          <p:nvPicPr>
            <p:cNvPr id="379" name="Google Shape;379;p24"/>
            <p:cNvPicPr preferRelativeResize="0"/>
            <p:nvPr/>
          </p:nvPicPr>
          <p:blipFill rotWithShape="1">
            <a:blip r:embed="rId4">
              <a:alphaModFix amt="29000"/>
            </a:blip>
            <a:srcRect b="35658" l="0" r="43310" t="0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0" name="Google Shape;380;p24"/>
            <p:cNvPicPr preferRelativeResize="0"/>
            <p:nvPr/>
          </p:nvPicPr>
          <p:blipFill rotWithShape="1">
            <a:blip r:embed="rId5">
              <a:alphaModFix/>
            </a:blip>
            <a:srcRect b="35658" l="0" r="43310" t="0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1" name="Google Shape;381;p24"/>
          <p:cNvSpPr txBox="1"/>
          <p:nvPr>
            <p:ph idx="3" type="body"/>
          </p:nvPr>
        </p:nvSpPr>
        <p:spPr>
          <a:xfrm>
            <a:off x="1135600" y="2768753"/>
            <a:ext cx="3177900" cy="10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82" name="Google Shape;382;p24"/>
          <p:cNvSpPr txBox="1"/>
          <p:nvPr>
            <p:ph idx="4" type="body"/>
          </p:nvPr>
        </p:nvSpPr>
        <p:spPr>
          <a:xfrm>
            <a:off x="4830500" y="2768753"/>
            <a:ext cx="3177900" cy="10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/>
          <p:nvPr>
            <p:ph type="title"/>
          </p:nvPr>
        </p:nvSpPr>
        <p:spPr>
          <a:xfrm>
            <a:off x="720000" y="2613320"/>
            <a:ext cx="23364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i="0"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5" name="Google Shape;385;p25"/>
          <p:cNvSpPr txBox="1"/>
          <p:nvPr>
            <p:ph idx="1" type="subTitle"/>
          </p:nvPr>
        </p:nvSpPr>
        <p:spPr>
          <a:xfrm>
            <a:off x="720000" y="2976850"/>
            <a:ext cx="2336400" cy="70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25"/>
          <p:cNvSpPr txBox="1"/>
          <p:nvPr>
            <p:ph idx="2" type="title"/>
          </p:nvPr>
        </p:nvSpPr>
        <p:spPr>
          <a:xfrm>
            <a:off x="3403800" y="2613320"/>
            <a:ext cx="23364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i="0"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7" name="Google Shape;387;p25"/>
          <p:cNvSpPr txBox="1"/>
          <p:nvPr>
            <p:ph idx="3" type="subTitle"/>
          </p:nvPr>
        </p:nvSpPr>
        <p:spPr>
          <a:xfrm>
            <a:off x="3403800" y="2976850"/>
            <a:ext cx="2336400" cy="70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8" name="Google Shape;388;p25"/>
          <p:cNvSpPr txBox="1"/>
          <p:nvPr>
            <p:ph idx="4" type="title"/>
          </p:nvPr>
        </p:nvSpPr>
        <p:spPr>
          <a:xfrm>
            <a:off x="6087600" y="2613320"/>
            <a:ext cx="23364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i="0"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9" name="Google Shape;389;p25"/>
          <p:cNvSpPr txBox="1"/>
          <p:nvPr>
            <p:ph idx="5" type="subTitle"/>
          </p:nvPr>
        </p:nvSpPr>
        <p:spPr>
          <a:xfrm>
            <a:off x="6087600" y="2976850"/>
            <a:ext cx="2336400" cy="70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25"/>
          <p:cNvSpPr txBox="1"/>
          <p:nvPr>
            <p:ph idx="6" type="title"/>
          </p:nvPr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391" name="Google Shape;391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0476142">
            <a:off x="-1070061" y="2929417"/>
            <a:ext cx="4243858" cy="34328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2" name="Google Shape;392;p25"/>
          <p:cNvGrpSpPr/>
          <p:nvPr/>
        </p:nvGrpSpPr>
        <p:grpSpPr>
          <a:xfrm>
            <a:off x="-5" y="167559"/>
            <a:ext cx="1191613" cy="1630387"/>
            <a:chOff x="7848870" y="190509"/>
            <a:chExt cx="1191613" cy="1630387"/>
          </a:xfrm>
        </p:grpSpPr>
        <p:pic>
          <p:nvPicPr>
            <p:cNvPr id="393" name="Google Shape;393;p25"/>
            <p:cNvPicPr preferRelativeResize="0"/>
            <p:nvPr/>
          </p:nvPicPr>
          <p:blipFill>
            <a:blip r:embed="rId3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4" name="Google Shape;394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5" name="Google Shape;39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998595">
            <a:off x="7604388" y="-1515188"/>
            <a:ext cx="3235386" cy="324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934846">
            <a:off x="-2028036" y="2682470"/>
            <a:ext cx="3235385" cy="3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868910">
            <a:off x="5914620" y="2813412"/>
            <a:ext cx="4012570" cy="3245751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5"/>
          <p:cNvSpPr/>
          <p:nvPr/>
        </p:nvSpPr>
        <p:spPr>
          <a:xfrm rot="-3771894">
            <a:off x="7527039" y="3506983"/>
            <a:ext cx="3833033" cy="3464706"/>
          </a:xfrm>
          <a:custGeom>
            <a:rect b="b" l="l" r="r" t="t"/>
            <a:pathLst>
              <a:path extrusionOk="0" h="62435" w="47112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5"/>
          <p:cNvSpPr/>
          <p:nvPr/>
        </p:nvSpPr>
        <p:spPr>
          <a:xfrm rot="3823070">
            <a:off x="-2428646" y="3701708"/>
            <a:ext cx="3601059" cy="2921845"/>
          </a:xfrm>
          <a:custGeom>
            <a:rect b="b" l="l" r="r" t="t"/>
            <a:pathLst>
              <a:path extrusionOk="0" h="39328" w="85958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0" name="Google Shape;400;p25"/>
          <p:cNvGrpSpPr/>
          <p:nvPr/>
        </p:nvGrpSpPr>
        <p:grpSpPr>
          <a:xfrm flipH="1">
            <a:off x="8424000" y="1065488"/>
            <a:ext cx="689175" cy="1060275"/>
            <a:chOff x="7848875" y="190500"/>
            <a:chExt cx="689175" cy="1060275"/>
          </a:xfrm>
        </p:grpSpPr>
        <p:pic>
          <p:nvPicPr>
            <p:cNvPr id="401" name="Google Shape;401;p25"/>
            <p:cNvPicPr preferRelativeResize="0"/>
            <p:nvPr/>
          </p:nvPicPr>
          <p:blipFill rotWithShape="1">
            <a:blip r:embed="rId3">
              <a:alphaModFix amt="29000"/>
            </a:blip>
            <a:srcRect b="35658" l="0" r="43310" t="0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2" name="Google Shape;402;p25"/>
            <p:cNvPicPr preferRelativeResize="0"/>
            <p:nvPr/>
          </p:nvPicPr>
          <p:blipFill rotWithShape="1">
            <a:blip r:embed="rId4">
              <a:alphaModFix/>
            </a:blip>
            <a:srcRect b="35658" l="0" r="43310" t="0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384280">
            <a:off x="5477007" y="3079843"/>
            <a:ext cx="4012570" cy="3245751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26"/>
          <p:cNvSpPr/>
          <p:nvPr/>
        </p:nvSpPr>
        <p:spPr>
          <a:xfrm rot="-2256582">
            <a:off x="6601211" y="4346297"/>
            <a:ext cx="3833046" cy="3464743"/>
          </a:xfrm>
          <a:custGeom>
            <a:rect b="b" l="l" r="r" t="t"/>
            <a:pathLst>
              <a:path extrusionOk="0" h="62435" w="47112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6" name="Google Shape;40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071100">
            <a:off x="-1622004" y="-141101"/>
            <a:ext cx="4243858" cy="343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70198">
            <a:off x="-2398258" y="-1249599"/>
            <a:ext cx="3235386" cy="3245749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26"/>
          <p:cNvSpPr/>
          <p:nvPr/>
        </p:nvSpPr>
        <p:spPr>
          <a:xfrm rot="6228193">
            <a:off x="-2918697" y="-571963"/>
            <a:ext cx="3600979" cy="2921792"/>
          </a:xfrm>
          <a:custGeom>
            <a:rect b="b" l="l" r="r" t="t"/>
            <a:pathLst>
              <a:path extrusionOk="0" h="39328" w="85958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6"/>
          <p:cNvSpPr txBox="1"/>
          <p:nvPr>
            <p:ph idx="1" type="subTitle"/>
          </p:nvPr>
        </p:nvSpPr>
        <p:spPr>
          <a:xfrm>
            <a:off x="1422329" y="3363289"/>
            <a:ext cx="19959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26"/>
          <p:cNvSpPr txBox="1"/>
          <p:nvPr>
            <p:ph idx="2" type="subTitle"/>
          </p:nvPr>
        </p:nvSpPr>
        <p:spPr>
          <a:xfrm>
            <a:off x="3575106" y="3363289"/>
            <a:ext cx="19959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1" name="Google Shape;411;p26"/>
          <p:cNvSpPr txBox="1"/>
          <p:nvPr>
            <p:ph idx="3" type="subTitle"/>
          </p:nvPr>
        </p:nvSpPr>
        <p:spPr>
          <a:xfrm>
            <a:off x="5727883" y="3363289"/>
            <a:ext cx="19959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2" name="Google Shape;412;p26"/>
          <p:cNvSpPr txBox="1"/>
          <p:nvPr>
            <p:ph type="title"/>
          </p:nvPr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413" name="Google Shape;413;p26"/>
          <p:cNvGrpSpPr/>
          <p:nvPr/>
        </p:nvGrpSpPr>
        <p:grpSpPr>
          <a:xfrm>
            <a:off x="252645" y="3621096"/>
            <a:ext cx="1191613" cy="1630387"/>
            <a:chOff x="7848870" y="190509"/>
            <a:chExt cx="1191613" cy="1630387"/>
          </a:xfrm>
        </p:grpSpPr>
        <p:pic>
          <p:nvPicPr>
            <p:cNvPr id="414" name="Google Shape;414;p26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5" name="Google Shape;415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6" name="Google Shape;41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998595">
            <a:off x="8213988" y="-538363"/>
            <a:ext cx="3235386" cy="32457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7" name="Google Shape;417;p26"/>
          <p:cNvGrpSpPr/>
          <p:nvPr/>
        </p:nvGrpSpPr>
        <p:grpSpPr>
          <a:xfrm flipH="1">
            <a:off x="8424000" y="166863"/>
            <a:ext cx="689175" cy="1060275"/>
            <a:chOff x="7848875" y="190500"/>
            <a:chExt cx="689175" cy="1060275"/>
          </a:xfrm>
        </p:grpSpPr>
        <p:pic>
          <p:nvPicPr>
            <p:cNvPr id="418" name="Google Shape;418;p26"/>
            <p:cNvPicPr preferRelativeResize="0"/>
            <p:nvPr/>
          </p:nvPicPr>
          <p:blipFill rotWithShape="1">
            <a:blip r:embed="rId4">
              <a:alphaModFix amt="29000"/>
            </a:blip>
            <a:srcRect b="35658" l="0" r="43310" t="0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Google Shape;419;p26"/>
            <p:cNvPicPr preferRelativeResize="0"/>
            <p:nvPr/>
          </p:nvPicPr>
          <p:blipFill rotWithShape="1">
            <a:blip r:embed="rId5">
              <a:alphaModFix/>
            </a:blip>
            <a:srcRect b="35658" l="0" r="43310" t="0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0" name="Google Shape;420;p26"/>
          <p:cNvSpPr txBox="1"/>
          <p:nvPr>
            <p:ph idx="4" type="title"/>
          </p:nvPr>
        </p:nvSpPr>
        <p:spPr>
          <a:xfrm>
            <a:off x="1422325" y="1635292"/>
            <a:ext cx="1995900" cy="37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i="0"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1" name="Google Shape;421;p26"/>
          <p:cNvSpPr txBox="1"/>
          <p:nvPr>
            <p:ph hasCustomPrompt="1" idx="5" type="title"/>
          </p:nvPr>
        </p:nvSpPr>
        <p:spPr>
          <a:xfrm>
            <a:off x="1420225" y="2888667"/>
            <a:ext cx="1995900" cy="37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22" name="Google Shape;422;p26"/>
          <p:cNvSpPr txBox="1"/>
          <p:nvPr>
            <p:ph idx="6" type="title"/>
          </p:nvPr>
        </p:nvSpPr>
        <p:spPr>
          <a:xfrm>
            <a:off x="3575101" y="1635292"/>
            <a:ext cx="1995900" cy="37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i="0"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3" name="Google Shape;423;p26"/>
          <p:cNvSpPr txBox="1"/>
          <p:nvPr>
            <p:ph hasCustomPrompt="1" idx="7" type="title"/>
          </p:nvPr>
        </p:nvSpPr>
        <p:spPr>
          <a:xfrm>
            <a:off x="3573002" y="2888667"/>
            <a:ext cx="1995900" cy="37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24" name="Google Shape;424;p26"/>
          <p:cNvSpPr txBox="1"/>
          <p:nvPr>
            <p:ph idx="8" type="title"/>
          </p:nvPr>
        </p:nvSpPr>
        <p:spPr>
          <a:xfrm>
            <a:off x="5727876" y="1635292"/>
            <a:ext cx="1995900" cy="37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i="0"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5" name="Google Shape;425;p26"/>
          <p:cNvSpPr txBox="1"/>
          <p:nvPr>
            <p:ph hasCustomPrompt="1" idx="9" type="title"/>
          </p:nvPr>
        </p:nvSpPr>
        <p:spPr>
          <a:xfrm>
            <a:off x="5725778" y="2888667"/>
            <a:ext cx="1995900" cy="37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2998595">
            <a:off x="-1003607" y="2980612"/>
            <a:ext cx="3235386" cy="324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4868910">
            <a:off x="-706399" y="2877612"/>
            <a:ext cx="4012570" cy="3245751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27"/>
          <p:cNvSpPr/>
          <p:nvPr/>
        </p:nvSpPr>
        <p:spPr>
          <a:xfrm flipH="1" rot="3437956">
            <a:off x="-2057323" y="3583192"/>
            <a:ext cx="3833046" cy="3464696"/>
          </a:xfrm>
          <a:custGeom>
            <a:rect b="b" l="l" r="r" t="t"/>
            <a:pathLst>
              <a:path extrusionOk="0" h="62435" w="47112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27"/>
          <p:cNvSpPr txBox="1"/>
          <p:nvPr>
            <p:ph type="title"/>
          </p:nvPr>
        </p:nvSpPr>
        <p:spPr>
          <a:xfrm>
            <a:off x="2452725" y="1601550"/>
            <a:ext cx="1958400" cy="38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i="0"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31" name="Google Shape;431;p27"/>
          <p:cNvSpPr txBox="1"/>
          <p:nvPr>
            <p:ph idx="1" type="subTitle"/>
          </p:nvPr>
        </p:nvSpPr>
        <p:spPr>
          <a:xfrm>
            <a:off x="2452725" y="2040775"/>
            <a:ext cx="1958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2" name="Google Shape;432;p27"/>
          <p:cNvSpPr txBox="1"/>
          <p:nvPr>
            <p:ph idx="2" type="title"/>
          </p:nvPr>
        </p:nvSpPr>
        <p:spPr>
          <a:xfrm>
            <a:off x="4725777" y="1601550"/>
            <a:ext cx="1958400" cy="38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i="0"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33" name="Google Shape;433;p27"/>
          <p:cNvSpPr txBox="1"/>
          <p:nvPr>
            <p:ph idx="3" type="subTitle"/>
          </p:nvPr>
        </p:nvSpPr>
        <p:spPr>
          <a:xfrm>
            <a:off x="4725779" y="2040775"/>
            <a:ext cx="1958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27"/>
          <p:cNvSpPr txBox="1"/>
          <p:nvPr>
            <p:ph idx="4" type="title"/>
          </p:nvPr>
        </p:nvSpPr>
        <p:spPr>
          <a:xfrm>
            <a:off x="2452725" y="3034950"/>
            <a:ext cx="1958400" cy="38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i="0"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35" name="Google Shape;435;p27"/>
          <p:cNvSpPr txBox="1"/>
          <p:nvPr>
            <p:ph idx="5" type="subTitle"/>
          </p:nvPr>
        </p:nvSpPr>
        <p:spPr>
          <a:xfrm>
            <a:off x="2452725" y="3474175"/>
            <a:ext cx="1958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6" name="Google Shape;436;p27"/>
          <p:cNvSpPr txBox="1"/>
          <p:nvPr>
            <p:ph idx="6" type="title"/>
          </p:nvPr>
        </p:nvSpPr>
        <p:spPr>
          <a:xfrm>
            <a:off x="4725777" y="3034950"/>
            <a:ext cx="1958400" cy="38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i="0"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37" name="Google Shape;437;p27"/>
          <p:cNvSpPr txBox="1"/>
          <p:nvPr>
            <p:ph idx="7" type="subTitle"/>
          </p:nvPr>
        </p:nvSpPr>
        <p:spPr>
          <a:xfrm>
            <a:off x="4725779" y="3474175"/>
            <a:ext cx="1958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8" name="Google Shape;438;p27"/>
          <p:cNvSpPr txBox="1"/>
          <p:nvPr>
            <p:ph idx="8" type="title"/>
          </p:nvPr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439" name="Google Shape;4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6946467">
            <a:off x="6694335" y="-114147"/>
            <a:ext cx="4243859" cy="34328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0" name="Google Shape;440;p27"/>
          <p:cNvGrpSpPr/>
          <p:nvPr/>
        </p:nvGrpSpPr>
        <p:grpSpPr>
          <a:xfrm>
            <a:off x="7909291" y="3513109"/>
            <a:ext cx="1191613" cy="1630387"/>
            <a:chOff x="7848870" y="190509"/>
            <a:chExt cx="1191613" cy="1630387"/>
          </a:xfrm>
        </p:grpSpPr>
        <p:pic>
          <p:nvPicPr>
            <p:cNvPr id="441" name="Google Shape;441;p27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2" name="Google Shape;442;p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3" name="Google Shape;443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-4495313">
            <a:off x="8868603" y="-565884"/>
            <a:ext cx="3235386" cy="3245752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27"/>
          <p:cNvSpPr/>
          <p:nvPr/>
        </p:nvSpPr>
        <p:spPr>
          <a:xfrm flipH="1" rot="-6491955">
            <a:off x="8413280" y="-506756"/>
            <a:ext cx="3601278" cy="2921850"/>
          </a:xfrm>
          <a:custGeom>
            <a:rect b="b" l="l" r="r" t="t"/>
            <a:pathLst>
              <a:path extrusionOk="0" h="39328" w="85958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5" name="Google Shape;445;p27"/>
          <p:cNvGrpSpPr/>
          <p:nvPr/>
        </p:nvGrpSpPr>
        <p:grpSpPr>
          <a:xfrm flipH="1">
            <a:off x="30821" y="708338"/>
            <a:ext cx="689175" cy="1060275"/>
            <a:chOff x="7848875" y="190500"/>
            <a:chExt cx="689175" cy="1060275"/>
          </a:xfrm>
        </p:grpSpPr>
        <p:pic>
          <p:nvPicPr>
            <p:cNvPr id="446" name="Google Shape;446;p27"/>
            <p:cNvPicPr preferRelativeResize="0"/>
            <p:nvPr/>
          </p:nvPicPr>
          <p:blipFill rotWithShape="1">
            <a:blip r:embed="rId4">
              <a:alphaModFix amt="29000"/>
            </a:blip>
            <a:srcRect b="35658" l="0" r="43310" t="0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7" name="Google Shape;447;p27"/>
            <p:cNvPicPr preferRelativeResize="0"/>
            <p:nvPr/>
          </p:nvPicPr>
          <p:blipFill rotWithShape="1">
            <a:blip r:embed="rId5">
              <a:alphaModFix/>
            </a:blip>
            <a:srcRect b="35658" l="0" r="43310" t="0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8"/>
          <p:cNvSpPr txBox="1"/>
          <p:nvPr>
            <p:ph type="title"/>
          </p:nvPr>
        </p:nvSpPr>
        <p:spPr>
          <a:xfrm>
            <a:off x="948600" y="18352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i="0"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50" name="Google Shape;450;p28"/>
          <p:cNvSpPr txBox="1"/>
          <p:nvPr>
            <p:ph idx="1" type="subTitle"/>
          </p:nvPr>
        </p:nvSpPr>
        <p:spPr>
          <a:xfrm>
            <a:off x="948600" y="2320331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1" name="Google Shape;451;p28"/>
          <p:cNvSpPr txBox="1"/>
          <p:nvPr>
            <p:ph idx="2" type="title"/>
          </p:nvPr>
        </p:nvSpPr>
        <p:spPr>
          <a:xfrm>
            <a:off x="3419269" y="18352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i="0"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52" name="Google Shape;452;p28"/>
          <p:cNvSpPr txBox="1"/>
          <p:nvPr>
            <p:ph idx="3" type="subTitle"/>
          </p:nvPr>
        </p:nvSpPr>
        <p:spPr>
          <a:xfrm>
            <a:off x="3419269" y="2320331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3" name="Google Shape;453;p28"/>
          <p:cNvSpPr txBox="1"/>
          <p:nvPr>
            <p:ph idx="4" type="title"/>
          </p:nvPr>
        </p:nvSpPr>
        <p:spPr>
          <a:xfrm>
            <a:off x="948600" y="36496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i="0"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54" name="Google Shape;454;p28"/>
          <p:cNvSpPr txBox="1"/>
          <p:nvPr>
            <p:ph idx="5" type="subTitle"/>
          </p:nvPr>
        </p:nvSpPr>
        <p:spPr>
          <a:xfrm>
            <a:off x="948600" y="4134731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5" name="Google Shape;455;p28"/>
          <p:cNvSpPr txBox="1"/>
          <p:nvPr>
            <p:ph idx="6" type="title"/>
          </p:nvPr>
        </p:nvSpPr>
        <p:spPr>
          <a:xfrm>
            <a:off x="3419269" y="36496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i="0"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56" name="Google Shape;456;p28"/>
          <p:cNvSpPr txBox="1"/>
          <p:nvPr>
            <p:ph idx="7" type="subTitle"/>
          </p:nvPr>
        </p:nvSpPr>
        <p:spPr>
          <a:xfrm>
            <a:off x="3419269" y="4134731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7" name="Google Shape;457;p28"/>
          <p:cNvSpPr txBox="1"/>
          <p:nvPr>
            <p:ph idx="8" type="title"/>
          </p:nvPr>
        </p:nvSpPr>
        <p:spPr>
          <a:xfrm>
            <a:off x="5889945" y="18352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i="0"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58" name="Google Shape;458;p28"/>
          <p:cNvSpPr txBox="1"/>
          <p:nvPr>
            <p:ph idx="9" type="subTitle"/>
          </p:nvPr>
        </p:nvSpPr>
        <p:spPr>
          <a:xfrm>
            <a:off x="5889945" y="2320331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9" name="Google Shape;459;p28"/>
          <p:cNvSpPr txBox="1"/>
          <p:nvPr>
            <p:ph idx="13" type="title"/>
          </p:nvPr>
        </p:nvSpPr>
        <p:spPr>
          <a:xfrm>
            <a:off x="5889945" y="36496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i="0"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60" name="Google Shape;460;p28"/>
          <p:cNvSpPr txBox="1"/>
          <p:nvPr>
            <p:ph idx="14" type="subTitle"/>
          </p:nvPr>
        </p:nvSpPr>
        <p:spPr>
          <a:xfrm>
            <a:off x="5889945" y="4134731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1" name="Google Shape;461;p28"/>
          <p:cNvSpPr txBox="1"/>
          <p:nvPr>
            <p:ph idx="15" type="title"/>
          </p:nvPr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462" name="Google Shape;462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853533">
            <a:off x="6389535" y="2825917"/>
            <a:ext cx="4243859" cy="34328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3" name="Google Shape;463;p28"/>
          <p:cNvGrpSpPr/>
          <p:nvPr/>
        </p:nvGrpSpPr>
        <p:grpSpPr>
          <a:xfrm>
            <a:off x="8044508" y="52470"/>
            <a:ext cx="1191613" cy="1630387"/>
            <a:chOff x="7848870" y="190509"/>
            <a:chExt cx="1191613" cy="1630387"/>
          </a:xfrm>
        </p:grpSpPr>
        <p:pic>
          <p:nvPicPr>
            <p:cNvPr id="464" name="Google Shape;464;p28"/>
            <p:cNvPicPr preferRelativeResize="0"/>
            <p:nvPr/>
          </p:nvPicPr>
          <p:blipFill>
            <a:blip r:embed="rId3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5" name="Google Shape;465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6" name="Google Shape;46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503658">
            <a:off x="-2058075" y="1227099"/>
            <a:ext cx="3235386" cy="3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04225">
            <a:off x="6950927" y="4075310"/>
            <a:ext cx="3235387" cy="324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7141443">
            <a:off x="-1240153" y="-539973"/>
            <a:ext cx="4012573" cy="32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28"/>
          <p:cNvSpPr/>
          <p:nvPr/>
        </p:nvSpPr>
        <p:spPr>
          <a:xfrm rot="5680239">
            <a:off x="-2916434" y="-705534"/>
            <a:ext cx="3833041" cy="3464636"/>
          </a:xfrm>
          <a:custGeom>
            <a:rect b="b" l="l" r="r" t="t"/>
            <a:pathLst>
              <a:path extrusionOk="0" h="62435" w="47112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28"/>
          <p:cNvSpPr/>
          <p:nvPr/>
        </p:nvSpPr>
        <p:spPr>
          <a:xfrm rot="-4308045">
            <a:off x="8108480" y="3729523"/>
            <a:ext cx="3601278" cy="2921850"/>
          </a:xfrm>
          <a:custGeom>
            <a:rect b="b" l="l" r="r" t="t"/>
            <a:pathLst>
              <a:path extrusionOk="0" h="39328" w="85958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1" name="Google Shape;471;p28"/>
          <p:cNvGrpSpPr/>
          <p:nvPr/>
        </p:nvGrpSpPr>
        <p:grpSpPr>
          <a:xfrm flipH="1">
            <a:off x="25916" y="4012217"/>
            <a:ext cx="689175" cy="1060275"/>
            <a:chOff x="7848875" y="190500"/>
            <a:chExt cx="689175" cy="1060275"/>
          </a:xfrm>
        </p:grpSpPr>
        <p:pic>
          <p:nvPicPr>
            <p:cNvPr id="472" name="Google Shape;472;p28"/>
            <p:cNvPicPr preferRelativeResize="0"/>
            <p:nvPr/>
          </p:nvPicPr>
          <p:blipFill rotWithShape="1">
            <a:blip r:embed="rId3">
              <a:alphaModFix amt="29000"/>
            </a:blip>
            <a:srcRect b="35658" l="0" r="43310" t="0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3" name="Google Shape;473;p28"/>
            <p:cNvPicPr preferRelativeResize="0"/>
            <p:nvPr/>
          </p:nvPicPr>
          <p:blipFill rotWithShape="1">
            <a:blip r:embed="rId4">
              <a:alphaModFix/>
            </a:blip>
            <a:srcRect b="35658" l="0" r="43310" t="0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9"/>
          <p:cNvSpPr txBox="1"/>
          <p:nvPr>
            <p:ph hasCustomPrompt="1" type="title"/>
          </p:nvPr>
        </p:nvSpPr>
        <p:spPr>
          <a:xfrm>
            <a:off x="2650650" y="540000"/>
            <a:ext cx="38427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76" name="Google Shape;476;p29"/>
          <p:cNvSpPr txBox="1"/>
          <p:nvPr>
            <p:ph idx="1" type="subTitle"/>
          </p:nvPr>
        </p:nvSpPr>
        <p:spPr>
          <a:xfrm>
            <a:off x="2650650" y="1188761"/>
            <a:ext cx="38427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7" name="Google Shape;477;p29"/>
          <p:cNvSpPr txBox="1"/>
          <p:nvPr>
            <p:ph hasCustomPrompt="1" idx="2" type="title"/>
          </p:nvPr>
        </p:nvSpPr>
        <p:spPr>
          <a:xfrm>
            <a:off x="2650650" y="1996142"/>
            <a:ext cx="38427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78" name="Google Shape;478;p29"/>
          <p:cNvSpPr txBox="1"/>
          <p:nvPr>
            <p:ph idx="3" type="subTitle"/>
          </p:nvPr>
        </p:nvSpPr>
        <p:spPr>
          <a:xfrm>
            <a:off x="2650650" y="2644903"/>
            <a:ext cx="38427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9" name="Google Shape;479;p29"/>
          <p:cNvSpPr txBox="1"/>
          <p:nvPr>
            <p:ph hasCustomPrompt="1" idx="4" type="title"/>
          </p:nvPr>
        </p:nvSpPr>
        <p:spPr>
          <a:xfrm>
            <a:off x="2650650" y="3452297"/>
            <a:ext cx="38427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80" name="Google Shape;480;p29"/>
          <p:cNvSpPr txBox="1"/>
          <p:nvPr>
            <p:ph idx="5" type="subTitle"/>
          </p:nvPr>
        </p:nvSpPr>
        <p:spPr>
          <a:xfrm>
            <a:off x="2650650" y="4101058"/>
            <a:ext cx="38427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81" name="Google Shape;481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61992" y="1924625"/>
            <a:ext cx="3235387" cy="3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785602">
            <a:off x="6311061" y="2415446"/>
            <a:ext cx="3226672" cy="26100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3" name="Google Shape;483;p29"/>
          <p:cNvGrpSpPr/>
          <p:nvPr/>
        </p:nvGrpSpPr>
        <p:grpSpPr>
          <a:xfrm>
            <a:off x="800370" y="2616109"/>
            <a:ext cx="1191613" cy="1630387"/>
            <a:chOff x="7848870" y="190509"/>
            <a:chExt cx="1191613" cy="1630387"/>
          </a:xfrm>
        </p:grpSpPr>
        <p:pic>
          <p:nvPicPr>
            <p:cNvPr id="484" name="Google Shape;484;p29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5" name="Google Shape;485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86" name="Google Shape;486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251844">
            <a:off x="45520" y="-873985"/>
            <a:ext cx="3235387" cy="324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41513">
            <a:off x="-535650" y="-423456"/>
            <a:ext cx="4012568" cy="32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29"/>
          <p:cNvSpPr/>
          <p:nvPr/>
        </p:nvSpPr>
        <p:spPr>
          <a:xfrm rot="7879940">
            <a:off x="-2459469" y="-1700390"/>
            <a:ext cx="5233732" cy="3464783"/>
          </a:xfrm>
          <a:custGeom>
            <a:rect b="b" l="l" r="r" t="t"/>
            <a:pathLst>
              <a:path extrusionOk="0" h="62435" w="47112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29"/>
          <p:cNvSpPr/>
          <p:nvPr/>
        </p:nvSpPr>
        <p:spPr>
          <a:xfrm rot="7914294">
            <a:off x="7836203" y="3235000"/>
            <a:ext cx="2924056" cy="2921915"/>
          </a:xfrm>
          <a:custGeom>
            <a:rect b="b" l="l" r="r" t="t"/>
            <a:pathLst>
              <a:path extrusionOk="0" h="39328" w="85958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0" name="Google Shape;490;p29"/>
          <p:cNvGrpSpPr/>
          <p:nvPr/>
        </p:nvGrpSpPr>
        <p:grpSpPr>
          <a:xfrm flipH="1" rot="899960">
            <a:off x="370531" y="3850803"/>
            <a:ext cx="689154" cy="1060243"/>
            <a:chOff x="7848875" y="190500"/>
            <a:chExt cx="689175" cy="1060275"/>
          </a:xfrm>
        </p:grpSpPr>
        <p:pic>
          <p:nvPicPr>
            <p:cNvPr id="491" name="Google Shape;491;p29"/>
            <p:cNvPicPr preferRelativeResize="0"/>
            <p:nvPr/>
          </p:nvPicPr>
          <p:blipFill rotWithShape="1">
            <a:blip r:embed="rId4">
              <a:alphaModFix amt="29000"/>
            </a:blip>
            <a:srcRect b="35658" l="0" r="43310" t="0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2" name="Google Shape;492;p29"/>
            <p:cNvPicPr preferRelativeResize="0"/>
            <p:nvPr/>
          </p:nvPicPr>
          <p:blipFill rotWithShape="1">
            <a:blip r:embed="rId5">
              <a:alphaModFix/>
            </a:blip>
            <a:srcRect b="35658" l="0" r="43310" t="0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3" name="Google Shape;493;p29"/>
          <p:cNvGrpSpPr/>
          <p:nvPr/>
        </p:nvGrpSpPr>
        <p:grpSpPr>
          <a:xfrm rot="10552610">
            <a:off x="6434921" y="-688086"/>
            <a:ext cx="1555247" cy="3252475"/>
            <a:chOff x="148387" y="2519350"/>
            <a:chExt cx="1555266" cy="3252513"/>
          </a:xfrm>
        </p:grpSpPr>
        <p:pic>
          <p:nvPicPr>
            <p:cNvPr id="494" name="Google Shape;494;p29"/>
            <p:cNvPicPr preferRelativeResize="0"/>
            <p:nvPr/>
          </p:nvPicPr>
          <p:blipFill>
            <a:blip r:embed="rId6">
              <a:alphaModFix amt="29000"/>
            </a:blip>
            <a:stretch>
              <a:fillRect/>
            </a:stretch>
          </p:blipFill>
          <p:spPr>
            <a:xfrm>
              <a:off x="182203" y="2526114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5" name="Google Shape;495;p2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48387" y="2519350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BLANK_1_1_1_1_1_1_3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0"/>
          <p:cNvSpPr txBox="1"/>
          <p:nvPr>
            <p:ph hasCustomPrompt="1" type="title"/>
          </p:nvPr>
        </p:nvSpPr>
        <p:spPr>
          <a:xfrm>
            <a:off x="2271450" y="2687784"/>
            <a:ext cx="1837200" cy="44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34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98" name="Google Shape;498;p30"/>
          <p:cNvSpPr txBox="1"/>
          <p:nvPr>
            <p:ph hasCustomPrompt="1" idx="2" type="title"/>
          </p:nvPr>
        </p:nvSpPr>
        <p:spPr>
          <a:xfrm>
            <a:off x="5035350" y="2687784"/>
            <a:ext cx="1837200" cy="44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34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pic>
        <p:nvPicPr>
          <p:cNvPr id="499" name="Google Shape;49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76392" y="1924625"/>
            <a:ext cx="3235387" cy="3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785601">
            <a:off x="6487864" y="1838294"/>
            <a:ext cx="3785196" cy="30618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1" name="Google Shape;501;p30"/>
          <p:cNvGrpSpPr/>
          <p:nvPr/>
        </p:nvGrpSpPr>
        <p:grpSpPr>
          <a:xfrm>
            <a:off x="7734570" y="177709"/>
            <a:ext cx="1191613" cy="1630387"/>
            <a:chOff x="7848870" y="190509"/>
            <a:chExt cx="1191613" cy="1630387"/>
          </a:xfrm>
        </p:grpSpPr>
        <p:pic>
          <p:nvPicPr>
            <p:cNvPr id="502" name="Google Shape;502;p30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3" name="Google Shape;503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04" name="Google Shape;50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684732">
            <a:off x="-1796929" y="204823"/>
            <a:ext cx="3235389" cy="324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108624">
            <a:off x="-1017097" y="694125"/>
            <a:ext cx="4012569" cy="32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30"/>
          <p:cNvSpPr/>
          <p:nvPr/>
        </p:nvSpPr>
        <p:spPr>
          <a:xfrm rot="6312824">
            <a:off x="-3168351" y="114523"/>
            <a:ext cx="5233711" cy="3464816"/>
          </a:xfrm>
          <a:custGeom>
            <a:rect b="b" l="l" r="r" t="t"/>
            <a:pathLst>
              <a:path extrusionOk="0" h="62435" w="47112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30"/>
          <p:cNvSpPr/>
          <p:nvPr/>
        </p:nvSpPr>
        <p:spPr>
          <a:xfrm rot="8556899">
            <a:off x="6932976" y="3888354"/>
            <a:ext cx="4355109" cy="2921911"/>
          </a:xfrm>
          <a:custGeom>
            <a:rect b="b" l="l" r="r" t="t"/>
            <a:pathLst>
              <a:path extrusionOk="0" h="39328" w="85958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8" name="Google Shape;508;p30"/>
          <p:cNvGrpSpPr/>
          <p:nvPr/>
        </p:nvGrpSpPr>
        <p:grpSpPr>
          <a:xfrm flipH="1" rot="899960">
            <a:off x="484831" y="4012128"/>
            <a:ext cx="689154" cy="1060243"/>
            <a:chOff x="7848875" y="190500"/>
            <a:chExt cx="689175" cy="1060275"/>
          </a:xfrm>
        </p:grpSpPr>
        <p:pic>
          <p:nvPicPr>
            <p:cNvPr id="509" name="Google Shape;509;p30"/>
            <p:cNvPicPr preferRelativeResize="0"/>
            <p:nvPr/>
          </p:nvPicPr>
          <p:blipFill rotWithShape="1">
            <a:blip r:embed="rId4">
              <a:alphaModFix amt="29000"/>
            </a:blip>
            <a:srcRect b="35658" l="0" r="43310" t="0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0" name="Google Shape;510;p30"/>
            <p:cNvPicPr preferRelativeResize="0"/>
            <p:nvPr/>
          </p:nvPicPr>
          <p:blipFill rotWithShape="1">
            <a:blip r:embed="rId5">
              <a:alphaModFix/>
            </a:blip>
            <a:srcRect b="35658" l="0" r="43310" t="0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1" name="Google Shape;511;p30"/>
          <p:cNvSpPr txBox="1"/>
          <p:nvPr>
            <p:ph idx="3" type="title"/>
          </p:nvPr>
        </p:nvSpPr>
        <p:spPr>
          <a:xfrm>
            <a:off x="5035350" y="3206796"/>
            <a:ext cx="1837200" cy="35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i="0"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12" name="Google Shape;512;p30"/>
          <p:cNvSpPr txBox="1"/>
          <p:nvPr>
            <p:ph idx="1" type="subTitle"/>
          </p:nvPr>
        </p:nvSpPr>
        <p:spPr>
          <a:xfrm>
            <a:off x="5035350" y="3532046"/>
            <a:ext cx="1837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3" name="Google Shape;513;p30"/>
          <p:cNvSpPr txBox="1"/>
          <p:nvPr>
            <p:ph idx="4" type="title"/>
          </p:nvPr>
        </p:nvSpPr>
        <p:spPr>
          <a:xfrm>
            <a:off x="2271475" y="3206796"/>
            <a:ext cx="1837200" cy="35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i="0"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14" name="Google Shape;514;p30"/>
          <p:cNvSpPr txBox="1"/>
          <p:nvPr>
            <p:ph idx="5" type="subTitle"/>
          </p:nvPr>
        </p:nvSpPr>
        <p:spPr>
          <a:xfrm>
            <a:off x="2271475" y="3532046"/>
            <a:ext cx="1837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5" name="Google Shape;515;p30"/>
          <p:cNvSpPr txBox="1"/>
          <p:nvPr>
            <p:ph idx="6" type="title"/>
          </p:nvPr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136059">
            <a:off x="-2255148" y="118956"/>
            <a:ext cx="3235387" cy="324575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4"/>
          <p:cNvSpPr txBox="1"/>
          <p:nvPr>
            <p:ph idx="1" type="body"/>
          </p:nvPr>
        </p:nvSpPr>
        <p:spPr>
          <a:xfrm>
            <a:off x="720000" y="1012475"/>
            <a:ext cx="7704000" cy="359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 sz="12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7" name="Google Shape;47;p4"/>
          <p:cNvSpPr txBox="1"/>
          <p:nvPr>
            <p:ph type="title"/>
          </p:nvPr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48" name="Google Shape;4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46467">
            <a:off x="-1635428" y="-266547"/>
            <a:ext cx="4243859" cy="34328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Google Shape;49;p4"/>
          <p:cNvGrpSpPr/>
          <p:nvPr/>
        </p:nvGrpSpPr>
        <p:grpSpPr>
          <a:xfrm>
            <a:off x="7952395" y="72309"/>
            <a:ext cx="1191613" cy="1630387"/>
            <a:chOff x="7848870" y="190509"/>
            <a:chExt cx="1191613" cy="1630387"/>
          </a:xfrm>
        </p:grpSpPr>
        <p:pic>
          <p:nvPicPr>
            <p:cNvPr id="50" name="Google Shape;50;p4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" name="Google Shape;5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7903004">
            <a:off x="7211738" y="3756266"/>
            <a:ext cx="3235386" cy="324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448645">
            <a:off x="6435610" y="2500955"/>
            <a:ext cx="4012572" cy="324575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/>
          <p:nvPr/>
        </p:nvSpPr>
        <p:spPr>
          <a:xfrm rot="-4483238">
            <a:off x="8087089" y="2818679"/>
            <a:ext cx="3832953" cy="3464637"/>
          </a:xfrm>
          <a:custGeom>
            <a:rect b="b" l="l" r="r" t="t"/>
            <a:pathLst>
              <a:path extrusionOk="0" h="62435" w="47112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4"/>
          <p:cNvSpPr/>
          <p:nvPr/>
        </p:nvSpPr>
        <p:spPr>
          <a:xfrm rot="7008490">
            <a:off x="-2616472" y="-1135710"/>
            <a:ext cx="3601240" cy="2921836"/>
          </a:xfrm>
          <a:custGeom>
            <a:rect b="b" l="l" r="r" t="t"/>
            <a:pathLst>
              <a:path extrusionOk="0" h="39328" w="85958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" name="Google Shape;56;p4"/>
          <p:cNvGrpSpPr/>
          <p:nvPr/>
        </p:nvGrpSpPr>
        <p:grpSpPr>
          <a:xfrm flipH="1">
            <a:off x="141925" y="3826388"/>
            <a:ext cx="689175" cy="1060275"/>
            <a:chOff x="7848875" y="190500"/>
            <a:chExt cx="689175" cy="1060275"/>
          </a:xfrm>
        </p:grpSpPr>
        <p:pic>
          <p:nvPicPr>
            <p:cNvPr id="57" name="Google Shape;57;p4"/>
            <p:cNvPicPr preferRelativeResize="0"/>
            <p:nvPr/>
          </p:nvPicPr>
          <p:blipFill rotWithShape="1">
            <a:blip r:embed="rId4">
              <a:alphaModFix amt="29000"/>
            </a:blip>
            <a:srcRect b="35658" l="0" r="43310" t="0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4"/>
            <p:cNvPicPr preferRelativeResize="0"/>
            <p:nvPr/>
          </p:nvPicPr>
          <p:blipFill rotWithShape="1">
            <a:blip r:embed="rId5">
              <a:alphaModFix/>
            </a:blip>
            <a:srcRect b="35658" l="0" r="43310" t="0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1"/>
          <p:cNvSpPr txBox="1"/>
          <p:nvPr>
            <p:ph type="ctrTitle"/>
          </p:nvPr>
        </p:nvSpPr>
        <p:spPr>
          <a:xfrm>
            <a:off x="2430000" y="669825"/>
            <a:ext cx="4284000" cy="99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18" name="Google Shape;518;p31"/>
          <p:cNvSpPr txBox="1"/>
          <p:nvPr>
            <p:ph idx="1" type="subTitle"/>
          </p:nvPr>
        </p:nvSpPr>
        <p:spPr>
          <a:xfrm>
            <a:off x="2009775" y="1710350"/>
            <a:ext cx="5124600" cy="120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519" name="Google Shape;519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907355" y="1924625"/>
            <a:ext cx="3235387" cy="3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4773835">
            <a:off x="-774707" y="2901554"/>
            <a:ext cx="3226672" cy="26100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1" name="Google Shape;521;p31"/>
          <p:cNvGrpSpPr/>
          <p:nvPr/>
        </p:nvGrpSpPr>
        <p:grpSpPr>
          <a:xfrm>
            <a:off x="242815" y="122959"/>
            <a:ext cx="1191613" cy="1630387"/>
            <a:chOff x="7848870" y="190509"/>
            <a:chExt cx="1191613" cy="1630387"/>
          </a:xfrm>
        </p:grpSpPr>
        <p:pic>
          <p:nvPicPr>
            <p:cNvPr id="522" name="Google Shape;522;p31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3" name="Google Shape;523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4" name="Google Shape;524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-5400000">
            <a:off x="5979420" y="-1168725"/>
            <a:ext cx="3235387" cy="3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6393355">
            <a:off x="5667029" y="-684724"/>
            <a:ext cx="4012569" cy="32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31"/>
          <p:cNvSpPr/>
          <p:nvPr/>
        </p:nvSpPr>
        <p:spPr>
          <a:xfrm flipH="1" rot="-7028086">
            <a:off x="6615843" y="-1603835"/>
            <a:ext cx="5233777" cy="3464706"/>
          </a:xfrm>
          <a:custGeom>
            <a:rect b="b" l="l" r="r" t="t"/>
            <a:pathLst>
              <a:path extrusionOk="0" h="62435" w="47112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31"/>
          <p:cNvSpPr/>
          <p:nvPr/>
        </p:nvSpPr>
        <p:spPr>
          <a:xfrm flipH="1" rot="3278870">
            <a:off x="-1664267" y="4070612"/>
            <a:ext cx="2924071" cy="2921913"/>
          </a:xfrm>
          <a:custGeom>
            <a:rect b="b" l="l" r="r" t="t"/>
            <a:pathLst>
              <a:path extrusionOk="0" h="39328" w="85958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8" name="Google Shape;528;p31"/>
          <p:cNvGrpSpPr/>
          <p:nvPr/>
        </p:nvGrpSpPr>
        <p:grpSpPr>
          <a:xfrm flipH="1" rot="899960">
            <a:off x="1960701" y="4078378"/>
            <a:ext cx="689154" cy="1060243"/>
            <a:chOff x="7848875" y="190500"/>
            <a:chExt cx="689175" cy="1060275"/>
          </a:xfrm>
        </p:grpSpPr>
        <p:pic>
          <p:nvPicPr>
            <p:cNvPr id="529" name="Google Shape;529;p31"/>
            <p:cNvPicPr preferRelativeResize="0"/>
            <p:nvPr/>
          </p:nvPicPr>
          <p:blipFill rotWithShape="1">
            <a:blip r:embed="rId4">
              <a:alphaModFix amt="29000"/>
            </a:blip>
            <a:srcRect b="35658" l="0" r="43310" t="0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0" name="Google Shape;530;p31"/>
            <p:cNvPicPr preferRelativeResize="0"/>
            <p:nvPr/>
          </p:nvPicPr>
          <p:blipFill rotWithShape="1">
            <a:blip r:embed="rId5">
              <a:alphaModFix/>
            </a:blip>
            <a:srcRect b="35658" l="0" r="43310" t="0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1" name="Google Shape;531;p31"/>
          <p:cNvGrpSpPr/>
          <p:nvPr/>
        </p:nvGrpSpPr>
        <p:grpSpPr>
          <a:xfrm flipH="1">
            <a:off x="7186372" y="2519350"/>
            <a:ext cx="1555266" cy="3252513"/>
            <a:chOff x="148387" y="2519350"/>
            <a:chExt cx="1555266" cy="3252513"/>
          </a:xfrm>
        </p:grpSpPr>
        <p:pic>
          <p:nvPicPr>
            <p:cNvPr id="532" name="Google Shape;532;p31"/>
            <p:cNvPicPr preferRelativeResize="0"/>
            <p:nvPr/>
          </p:nvPicPr>
          <p:blipFill>
            <a:blip r:embed="rId6">
              <a:alphaModFix amt="29000"/>
            </a:blip>
            <a:stretch>
              <a:fillRect/>
            </a:stretch>
          </p:blipFill>
          <p:spPr>
            <a:xfrm>
              <a:off x="182203" y="2526114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3" name="Google Shape;533;p3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48387" y="2519350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4" name="Google Shape;534;p31"/>
          <p:cNvSpPr txBox="1"/>
          <p:nvPr/>
        </p:nvSpPr>
        <p:spPr>
          <a:xfrm>
            <a:off x="2009775" y="3972932"/>
            <a:ext cx="51246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747373"/>
                </a:solidFill>
                <a:latin typeface="Adamina"/>
                <a:ea typeface="Adamina"/>
                <a:cs typeface="Adamina"/>
                <a:sym typeface="Adamina"/>
              </a:rPr>
              <a:t>CREDITS: This presentation template was created by </a:t>
            </a:r>
            <a:r>
              <a:rPr b="1" lang="en" sz="1100">
                <a:solidFill>
                  <a:srgbClr val="9E7059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rgbClr val="747373"/>
                </a:solidFill>
                <a:latin typeface="Adamina"/>
                <a:ea typeface="Adamina"/>
                <a:cs typeface="Adamina"/>
                <a:sym typeface="Adamina"/>
              </a:rPr>
              <a:t>, including icons by </a:t>
            </a:r>
            <a:r>
              <a:rPr b="1" lang="en" sz="1100">
                <a:solidFill>
                  <a:srgbClr val="9E7059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 </a:t>
            </a:r>
            <a:r>
              <a:rPr lang="en" sz="1100">
                <a:solidFill>
                  <a:srgbClr val="747373"/>
                </a:solidFill>
                <a:latin typeface="Adamina"/>
                <a:ea typeface="Adamina"/>
                <a:cs typeface="Adamina"/>
                <a:sym typeface="Adamina"/>
              </a:rPr>
              <a:t>and infographics &amp; images by </a:t>
            </a:r>
            <a:r>
              <a:rPr b="1" lang="en" sz="1100">
                <a:solidFill>
                  <a:srgbClr val="9E7059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rgbClr val="9E7059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0494962">
            <a:off x="-762532" y="2643173"/>
            <a:ext cx="4243860" cy="34328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7" name="Google Shape;537;p32"/>
          <p:cNvGrpSpPr/>
          <p:nvPr/>
        </p:nvGrpSpPr>
        <p:grpSpPr>
          <a:xfrm>
            <a:off x="119295" y="264059"/>
            <a:ext cx="1191613" cy="1630387"/>
            <a:chOff x="7848870" y="190509"/>
            <a:chExt cx="1191613" cy="1630387"/>
          </a:xfrm>
        </p:grpSpPr>
        <p:pic>
          <p:nvPicPr>
            <p:cNvPr id="538" name="Google Shape;538;p32"/>
            <p:cNvPicPr preferRelativeResize="0"/>
            <p:nvPr/>
          </p:nvPicPr>
          <p:blipFill>
            <a:blip r:embed="rId3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9" name="Google Shape;539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0" name="Google Shape;54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998595">
            <a:off x="7070988" y="2980612"/>
            <a:ext cx="3235386" cy="324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587564">
            <a:off x="-1303374" y="2401927"/>
            <a:ext cx="3235386" cy="324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868910">
            <a:off x="5996595" y="2877612"/>
            <a:ext cx="4012570" cy="3245751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32"/>
          <p:cNvSpPr/>
          <p:nvPr/>
        </p:nvSpPr>
        <p:spPr>
          <a:xfrm rot="-3771894">
            <a:off x="7527039" y="3506983"/>
            <a:ext cx="3833033" cy="3464706"/>
          </a:xfrm>
          <a:custGeom>
            <a:rect b="b" l="l" r="r" t="t"/>
            <a:pathLst>
              <a:path extrusionOk="0" h="62435" w="47112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32"/>
          <p:cNvSpPr/>
          <p:nvPr/>
        </p:nvSpPr>
        <p:spPr>
          <a:xfrm rot="2943453">
            <a:off x="-1866885" y="3766089"/>
            <a:ext cx="3601365" cy="2921857"/>
          </a:xfrm>
          <a:custGeom>
            <a:rect b="b" l="l" r="r" t="t"/>
            <a:pathLst>
              <a:path extrusionOk="0" h="39328" w="85958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5" name="Google Shape;545;p32"/>
          <p:cNvGrpSpPr/>
          <p:nvPr/>
        </p:nvGrpSpPr>
        <p:grpSpPr>
          <a:xfrm flipH="1">
            <a:off x="7977975" y="264038"/>
            <a:ext cx="689175" cy="1060275"/>
            <a:chOff x="7848875" y="190500"/>
            <a:chExt cx="689175" cy="1060275"/>
          </a:xfrm>
        </p:grpSpPr>
        <p:pic>
          <p:nvPicPr>
            <p:cNvPr id="546" name="Google Shape;546;p32"/>
            <p:cNvPicPr preferRelativeResize="0"/>
            <p:nvPr/>
          </p:nvPicPr>
          <p:blipFill rotWithShape="1">
            <a:blip r:embed="rId3">
              <a:alphaModFix amt="29000"/>
            </a:blip>
            <a:srcRect b="35658" l="0" r="43310" t="0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7" name="Google Shape;547;p32"/>
            <p:cNvPicPr preferRelativeResize="0"/>
            <p:nvPr/>
          </p:nvPicPr>
          <p:blipFill rotWithShape="1">
            <a:blip r:embed="rId4">
              <a:alphaModFix/>
            </a:blip>
            <a:srcRect b="35658" l="0" r="43310" t="0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755072">
            <a:off x="5911804" y="-818165"/>
            <a:ext cx="3235388" cy="324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764">
            <a:off x="6539749" y="-251353"/>
            <a:ext cx="3226673" cy="2610049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33"/>
          <p:cNvSpPr/>
          <p:nvPr/>
        </p:nvSpPr>
        <p:spPr>
          <a:xfrm rot="1219689">
            <a:off x="7343215" y="-1541800"/>
            <a:ext cx="3920605" cy="2921992"/>
          </a:xfrm>
          <a:custGeom>
            <a:rect b="b" l="l" r="r" t="t"/>
            <a:pathLst>
              <a:path extrusionOk="0" h="39328" w="85958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2" name="Google Shape;552;p33"/>
          <p:cNvGrpSpPr/>
          <p:nvPr/>
        </p:nvGrpSpPr>
        <p:grpSpPr>
          <a:xfrm>
            <a:off x="7753620" y="3330421"/>
            <a:ext cx="1191613" cy="1630387"/>
            <a:chOff x="7848870" y="190509"/>
            <a:chExt cx="1191613" cy="1630387"/>
          </a:xfrm>
        </p:grpSpPr>
        <p:pic>
          <p:nvPicPr>
            <p:cNvPr id="553" name="Google Shape;553;p33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4" name="Google Shape;554;p3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55" name="Google Shape;55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324783" y="-1168725"/>
            <a:ext cx="3235387" cy="3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393355">
            <a:off x="-789573" y="-684724"/>
            <a:ext cx="4012569" cy="32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33"/>
          <p:cNvSpPr/>
          <p:nvPr/>
        </p:nvSpPr>
        <p:spPr>
          <a:xfrm rot="7028086">
            <a:off x="-2959595" y="-1603835"/>
            <a:ext cx="5233777" cy="3464706"/>
          </a:xfrm>
          <a:custGeom>
            <a:rect b="b" l="l" r="r" t="t"/>
            <a:pathLst>
              <a:path extrusionOk="0" h="62435" w="47112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8" name="Google Shape;558;p33"/>
          <p:cNvGrpSpPr/>
          <p:nvPr/>
        </p:nvGrpSpPr>
        <p:grpSpPr>
          <a:xfrm flipH="1" rot="899960">
            <a:off x="872143" y="763853"/>
            <a:ext cx="689154" cy="1060243"/>
            <a:chOff x="7848875" y="190500"/>
            <a:chExt cx="689175" cy="1060275"/>
          </a:xfrm>
        </p:grpSpPr>
        <p:pic>
          <p:nvPicPr>
            <p:cNvPr id="559" name="Google Shape;559;p33"/>
            <p:cNvPicPr preferRelativeResize="0"/>
            <p:nvPr/>
          </p:nvPicPr>
          <p:blipFill rotWithShape="1">
            <a:blip r:embed="rId4">
              <a:alphaModFix amt="29000"/>
            </a:blip>
            <a:srcRect b="35658" l="0" r="43310" t="0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0" name="Google Shape;560;p33"/>
            <p:cNvPicPr preferRelativeResize="0"/>
            <p:nvPr/>
          </p:nvPicPr>
          <p:blipFill rotWithShape="1">
            <a:blip r:embed="rId5">
              <a:alphaModFix/>
            </a:blip>
            <a:srcRect b="35658" l="0" r="43310" t="0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1" name="Google Shape;561;p33"/>
          <p:cNvGrpSpPr/>
          <p:nvPr/>
        </p:nvGrpSpPr>
        <p:grpSpPr>
          <a:xfrm>
            <a:off x="148387" y="2519350"/>
            <a:ext cx="1555266" cy="3252513"/>
            <a:chOff x="148387" y="2519350"/>
            <a:chExt cx="1555266" cy="3252513"/>
          </a:xfrm>
        </p:grpSpPr>
        <p:pic>
          <p:nvPicPr>
            <p:cNvPr id="562" name="Google Shape;562;p33"/>
            <p:cNvPicPr preferRelativeResize="0"/>
            <p:nvPr/>
          </p:nvPicPr>
          <p:blipFill>
            <a:blip r:embed="rId6">
              <a:alphaModFix amt="29000"/>
            </a:blip>
            <a:stretch>
              <a:fillRect/>
            </a:stretch>
          </p:blipFill>
          <p:spPr>
            <a:xfrm>
              <a:off x="182203" y="2526114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3" name="Google Shape;563;p3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48387" y="2519350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BLANK_1_1_1_1_1_1_1_1_1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Google Shape;565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755072">
            <a:off x="4915104" y="147347"/>
            <a:ext cx="3235388" cy="324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29394">
            <a:off x="5649173" y="-482534"/>
            <a:ext cx="4124723" cy="3336485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34"/>
          <p:cNvSpPr/>
          <p:nvPr/>
        </p:nvSpPr>
        <p:spPr>
          <a:xfrm rot="-8717552">
            <a:off x="6758176" y="-1555326"/>
            <a:ext cx="3920586" cy="2921987"/>
          </a:xfrm>
          <a:custGeom>
            <a:rect b="b" l="l" r="r" t="t"/>
            <a:pathLst>
              <a:path extrusionOk="0" h="39328" w="85958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8" name="Google Shape;568;p34"/>
          <p:cNvGrpSpPr/>
          <p:nvPr/>
        </p:nvGrpSpPr>
        <p:grpSpPr>
          <a:xfrm>
            <a:off x="7833095" y="2222846"/>
            <a:ext cx="1191613" cy="1630387"/>
            <a:chOff x="7848870" y="190509"/>
            <a:chExt cx="1191613" cy="1630387"/>
          </a:xfrm>
        </p:grpSpPr>
        <p:pic>
          <p:nvPicPr>
            <p:cNvPr id="569" name="Google Shape;569;p34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0" name="Google Shape;570;p3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71" name="Google Shape;57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05522">
            <a:off x="-727179" y="2017429"/>
            <a:ext cx="3235388" cy="3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787835">
            <a:off x="-674298" y="2229950"/>
            <a:ext cx="4012569" cy="32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34"/>
          <p:cNvSpPr/>
          <p:nvPr/>
        </p:nvSpPr>
        <p:spPr>
          <a:xfrm rot="2633640">
            <a:off x="-2509810" y="3380206"/>
            <a:ext cx="5233732" cy="3464735"/>
          </a:xfrm>
          <a:custGeom>
            <a:rect b="b" l="l" r="r" t="t"/>
            <a:pathLst>
              <a:path extrusionOk="0" h="62435" w="47112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4" name="Google Shape;574;p34"/>
          <p:cNvGrpSpPr/>
          <p:nvPr/>
        </p:nvGrpSpPr>
        <p:grpSpPr>
          <a:xfrm flipH="1" rot="899960">
            <a:off x="545943" y="1240103"/>
            <a:ext cx="689154" cy="1060243"/>
            <a:chOff x="7848875" y="190500"/>
            <a:chExt cx="689175" cy="1060275"/>
          </a:xfrm>
        </p:grpSpPr>
        <p:pic>
          <p:nvPicPr>
            <p:cNvPr id="575" name="Google Shape;575;p34"/>
            <p:cNvPicPr preferRelativeResize="0"/>
            <p:nvPr/>
          </p:nvPicPr>
          <p:blipFill rotWithShape="1">
            <a:blip r:embed="rId4">
              <a:alphaModFix amt="29000"/>
            </a:blip>
            <a:srcRect b="35658" l="0" r="43310" t="0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6" name="Google Shape;576;p34"/>
            <p:cNvPicPr preferRelativeResize="0"/>
            <p:nvPr/>
          </p:nvPicPr>
          <p:blipFill rotWithShape="1">
            <a:blip r:embed="rId5">
              <a:alphaModFix/>
            </a:blip>
            <a:srcRect b="35658" l="0" r="43310" t="0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710843">
            <a:off x="-198284" y="3343575"/>
            <a:ext cx="3235388" cy="32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5"/>
          <p:cNvSpPr txBox="1"/>
          <p:nvPr>
            <p:ph idx="1" type="subTitle"/>
          </p:nvPr>
        </p:nvSpPr>
        <p:spPr>
          <a:xfrm>
            <a:off x="1410025" y="2460750"/>
            <a:ext cx="2907600" cy="3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2" name="Google Shape;62;p5"/>
          <p:cNvSpPr txBox="1"/>
          <p:nvPr>
            <p:ph idx="2" type="subTitle"/>
          </p:nvPr>
        </p:nvSpPr>
        <p:spPr>
          <a:xfrm>
            <a:off x="4607700" y="2460750"/>
            <a:ext cx="2907600" cy="3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3" name="Google Shape;63;p5"/>
          <p:cNvSpPr txBox="1"/>
          <p:nvPr>
            <p:ph idx="3" type="subTitle"/>
          </p:nvPr>
        </p:nvSpPr>
        <p:spPr>
          <a:xfrm>
            <a:off x="1410025" y="2913533"/>
            <a:ext cx="2907600" cy="9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"/>
          <p:cNvSpPr txBox="1"/>
          <p:nvPr>
            <p:ph idx="4" type="subTitle"/>
          </p:nvPr>
        </p:nvSpPr>
        <p:spPr>
          <a:xfrm>
            <a:off x="4607700" y="2913533"/>
            <a:ext cx="2907600" cy="9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"/>
          <p:cNvSpPr txBox="1"/>
          <p:nvPr>
            <p:ph type="title"/>
          </p:nvPr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66" name="Google Shape;6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386155">
            <a:off x="7482993" y="-497325"/>
            <a:ext cx="3235385" cy="324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7406202">
            <a:off x="6480182" y="-319816"/>
            <a:ext cx="4012567" cy="324574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5"/>
          <p:cNvSpPr/>
          <p:nvPr/>
        </p:nvSpPr>
        <p:spPr>
          <a:xfrm rot="-5778961">
            <a:off x="8724357" y="-307206"/>
            <a:ext cx="2924204" cy="2921831"/>
          </a:xfrm>
          <a:custGeom>
            <a:rect b="b" l="l" r="r" t="t"/>
            <a:pathLst>
              <a:path extrusionOk="0" h="39328" w="85958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829576">
            <a:off x="-1512166" y="490556"/>
            <a:ext cx="4012570" cy="324574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5"/>
          <p:cNvSpPr/>
          <p:nvPr/>
        </p:nvSpPr>
        <p:spPr>
          <a:xfrm rot="-6255553">
            <a:off x="-3925146" y="345259"/>
            <a:ext cx="5233674" cy="3464792"/>
          </a:xfrm>
          <a:custGeom>
            <a:rect b="b" l="l" r="r" t="t"/>
            <a:pathLst>
              <a:path extrusionOk="0" h="62435" w="47112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" name="Google Shape;71;p5"/>
          <p:cNvGrpSpPr/>
          <p:nvPr/>
        </p:nvGrpSpPr>
        <p:grpSpPr>
          <a:xfrm>
            <a:off x="8069620" y="3469709"/>
            <a:ext cx="1191613" cy="1630387"/>
            <a:chOff x="7848870" y="190509"/>
            <a:chExt cx="1191613" cy="1630387"/>
          </a:xfrm>
        </p:grpSpPr>
        <p:pic>
          <p:nvPicPr>
            <p:cNvPr id="72" name="Google Shape;72;p5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" name="Google Shape;74;p5"/>
          <p:cNvGrpSpPr/>
          <p:nvPr/>
        </p:nvGrpSpPr>
        <p:grpSpPr>
          <a:xfrm flipH="1" rot="986709">
            <a:off x="149511" y="4078358"/>
            <a:ext cx="689181" cy="1060285"/>
            <a:chOff x="7848875" y="190500"/>
            <a:chExt cx="689175" cy="1060275"/>
          </a:xfrm>
        </p:grpSpPr>
        <p:pic>
          <p:nvPicPr>
            <p:cNvPr id="75" name="Google Shape;75;p5"/>
            <p:cNvPicPr preferRelativeResize="0"/>
            <p:nvPr/>
          </p:nvPicPr>
          <p:blipFill rotWithShape="1">
            <a:blip r:embed="rId4">
              <a:alphaModFix amt="29000"/>
            </a:blip>
            <a:srcRect b="35658" l="0" r="43310" t="0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5"/>
            <p:cNvPicPr preferRelativeResize="0"/>
            <p:nvPr/>
          </p:nvPicPr>
          <p:blipFill rotWithShape="1">
            <a:blip r:embed="rId5">
              <a:alphaModFix/>
            </a:blip>
            <a:srcRect b="35658" l="0" r="43310" t="0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360540">
            <a:off x="-1439566" y="-348236"/>
            <a:ext cx="4243860" cy="34328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Google Shape;79;p6"/>
          <p:cNvGrpSpPr/>
          <p:nvPr/>
        </p:nvGrpSpPr>
        <p:grpSpPr>
          <a:xfrm>
            <a:off x="-5" y="3549484"/>
            <a:ext cx="1191613" cy="1630387"/>
            <a:chOff x="7848870" y="190509"/>
            <a:chExt cx="1191613" cy="1630387"/>
          </a:xfrm>
        </p:grpSpPr>
        <p:pic>
          <p:nvPicPr>
            <p:cNvPr id="80" name="Google Shape;80;p6"/>
            <p:cNvPicPr preferRelativeResize="0"/>
            <p:nvPr/>
          </p:nvPicPr>
          <p:blipFill>
            <a:blip r:embed="rId3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2" name="Google Shape;82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998595">
            <a:off x="7070988" y="2980612"/>
            <a:ext cx="3235386" cy="324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721988">
            <a:off x="-2114649" y="473462"/>
            <a:ext cx="3235386" cy="324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868910">
            <a:off x="5996595" y="2877612"/>
            <a:ext cx="4012570" cy="32457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6"/>
          <p:cNvSpPr/>
          <p:nvPr/>
        </p:nvSpPr>
        <p:spPr>
          <a:xfrm rot="-3771894">
            <a:off x="7527039" y="3506983"/>
            <a:ext cx="3833033" cy="3464706"/>
          </a:xfrm>
          <a:custGeom>
            <a:rect b="b" l="l" r="r" t="t"/>
            <a:pathLst>
              <a:path extrusionOk="0" h="62435" w="47112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6"/>
          <p:cNvSpPr/>
          <p:nvPr/>
        </p:nvSpPr>
        <p:spPr>
          <a:xfrm rot="7077761">
            <a:off x="-2385743" y="-968494"/>
            <a:ext cx="3601318" cy="2921890"/>
          </a:xfrm>
          <a:custGeom>
            <a:rect b="b" l="l" r="r" t="t"/>
            <a:pathLst>
              <a:path extrusionOk="0" h="39328" w="85958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" name="Google Shape;87;p6"/>
          <p:cNvGrpSpPr/>
          <p:nvPr/>
        </p:nvGrpSpPr>
        <p:grpSpPr>
          <a:xfrm flipH="1">
            <a:off x="7977975" y="264038"/>
            <a:ext cx="689175" cy="1060275"/>
            <a:chOff x="7848875" y="190500"/>
            <a:chExt cx="689175" cy="1060275"/>
          </a:xfrm>
        </p:grpSpPr>
        <p:pic>
          <p:nvPicPr>
            <p:cNvPr id="88" name="Google Shape;88;p6"/>
            <p:cNvPicPr preferRelativeResize="0"/>
            <p:nvPr/>
          </p:nvPicPr>
          <p:blipFill rotWithShape="1">
            <a:blip r:embed="rId3">
              <a:alphaModFix amt="29000"/>
            </a:blip>
            <a:srcRect b="35658" l="0" r="43310" t="0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6"/>
            <p:cNvPicPr preferRelativeResize="0"/>
            <p:nvPr/>
          </p:nvPicPr>
          <p:blipFill rotWithShape="1">
            <a:blip r:embed="rId4">
              <a:alphaModFix/>
            </a:blip>
            <a:srcRect b="35658" l="0" r="43310" t="0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" name="Google Shape;90;p6"/>
          <p:cNvSpPr txBox="1"/>
          <p:nvPr>
            <p:ph type="title"/>
          </p:nvPr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551314">
            <a:off x="-1827596" y="-382795"/>
            <a:ext cx="3235387" cy="32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7"/>
          <p:cNvSpPr txBox="1"/>
          <p:nvPr>
            <p:ph idx="1" type="body"/>
          </p:nvPr>
        </p:nvSpPr>
        <p:spPr>
          <a:xfrm>
            <a:off x="2022600" y="1402950"/>
            <a:ext cx="5098800" cy="23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4" name="Google Shape;94;p7"/>
          <p:cNvSpPr txBox="1"/>
          <p:nvPr>
            <p:ph type="title"/>
          </p:nvPr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95" name="Google Shape;9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31213">
            <a:off x="-2007912" y="-311082"/>
            <a:ext cx="4243859" cy="34328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7"/>
          <p:cNvGrpSpPr/>
          <p:nvPr/>
        </p:nvGrpSpPr>
        <p:grpSpPr>
          <a:xfrm>
            <a:off x="7952395" y="1108859"/>
            <a:ext cx="1191613" cy="1630387"/>
            <a:chOff x="7848870" y="190509"/>
            <a:chExt cx="1191613" cy="1630387"/>
          </a:xfrm>
        </p:grpSpPr>
        <p:pic>
          <p:nvPicPr>
            <p:cNvPr id="97" name="Google Shape;97;p7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9" name="Google Shape;9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654513">
            <a:off x="6403122" y="3147272"/>
            <a:ext cx="3235384" cy="324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212990">
            <a:off x="5419735" y="2790690"/>
            <a:ext cx="4012569" cy="324575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7"/>
          <p:cNvSpPr/>
          <p:nvPr/>
        </p:nvSpPr>
        <p:spPr>
          <a:xfrm rot="-2241962">
            <a:off x="6495305" y="4028463"/>
            <a:ext cx="3833011" cy="3464678"/>
          </a:xfrm>
          <a:custGeom>
            <a:rect b="b" l="l" r="r" t="t"/>
            <a:pathLst>
              <a:path extrusionOk="0" h="62435" w="47112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7"/>
          <p:cNvSpPr/>
          <p:nvPr/>
        </p:nvSpPr>
        <p:spPr>
          <a:xfrm rot="7907263">
            <a:off x="-2555702" y="-1437453"/>
            <a:ext cx="3601187" cy="2921834"/>
          </a:xfrm>
          <a:custGeom>
            <a:rect b="b" l="l" r="r" t="t"/>
            <a:pathLst>
              <a:path extrusionOk="0" h="39328" w="85958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" name="Google Shape;103;p7"/>
          <p:cNvGrpSpPr/>
          <p:nvPr/>
        </p:nvGrpSpPr>
        <p:grpSpPr>
          <a:xfrm flipH="1">
            <a:off x="244600" y="4863"/>
            <a:ext cx="689175" cy="1060275"/>
            <a:chOff x="7848875" y="190500"/>
            <a:chExt cx="689175" cy="1060275"/>
          </a:xfrm>
        </p:grpSpPr>
        <p:pic>
          <p:nvPicPr>
            <p:cNvPr id="104" name="Google Shape;104;p7"/>
            <p:cNvPicPr preferRelativeResize="0"/>
            <p:nvPr/>
          </p:nvPicPr>
          <p:blipFill rotWithShape="1">
            <a:blip r:embed="rId4">
              <a:alphaModFix amt="29000"/>
            </a:blip>
            <a:srcRect b="35658" l="0" r="43310" t="0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7"/>
            <p:cNvPicPr preferRelativeResize="0"/>
            <p:nvPr/>
          </p:nvPicPr>
          <p:blipFill rotWithShape="1">
            <a:blip r:embed="rId5">
              <a:alphaModFix/>
            </a:blip>
            <a:srcRect b="35658" l="0" r="43310" t="0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" name="Google Shape;106;p7"/>
          <p:cNvGrpSpPr/>
          <p:nvPr/>
        </p:nvGrpSpPr>
        <p:grpSpPr>
          <a:xfrm rot="-491890">
            <a:off x="468569" y="2523240"/>
            <a:ext cx="1555296" cy="3252576"/>
            <a:chOff x="148387" y="2519350"/>
            <a:chExt cx="1555266" cy="3252513"/>
          </a:xfrm>
        </p:grpSpPr>
        <p:pic>
          <p:nvPicPr>
            <p:cNvPr id="107" name="Google Shape;107;p7"/>
            <p:cNvPicPr preferRelativeResize="0"/>
            <p:nvPr/>
          </p:nvPicPr>
          <p:blipFill>
            <a:blip r:embed="rId6">
              <a:alphaModFix amt="29000"/>
            </a:blip>
            <a:stretch>
              <a:fillRect/>
            </a:stretch>
          </p:blipFill>
          <p:spPr>
            <a:xfrm>
              <a:off x="182203" y="2526114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48387" y="2519350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 txBox="1"/>
          <p:nvPr>
            <p:ph type="title"/>
          </p:nvPr>
        </p:nvSpPr>
        <p:spPr>
          <a:xfrm>
            <a:off x="1420925" y="1634550"/>
            <a:ext cx="6302100" cy="187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pic>
        <p:nvPicPr>
          <p:cNvPr id="111" name="Google Shape;11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61992" y="1924625"/>
            <a:ext cx="3235387" cy="3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773835">
            <a:off x="6438059" y="2901554"/>
            <a:ext cx="3226672" cy="26100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8"/>
          <p:cNvGrpSpPr/>
          <p:nvPr/>
        </p:nvGrpSpPr>
        <p:grpSpPr>
          <a:xfrm>
            <a:off x="7848870" y="190509"/>
            <a:ext cx="1191613" cy="1630387"/>
            <a:chOff x="7848870" y="190509"/>
            <a:chExt cx="1191613" cy="1630387"/>
          </a:xfrm>
        </p:grpSpPr>
        <p:pic>
          <p:nvPicPr>
            <p:cNvPr id="114" name="Google Shape;114;p8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6" name="Google Shape;11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840593">
            <a:off x="-972007" y="524775"/>
            <a:ext cx="3235388" cy="324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952763">
            <a:off x="-1216997" y="993220"/>
            <a:ext cx="4012570" cy="32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8"/>
          <p:cNvSpPr/>
          <p:nvPr/>
        </p:nvSpPr>
        <p:spPr>
          <a:xfrm rot="5468702">
            <a:off x="-3584141" y="839381"/>
            <a:ext cx="5233775" cy="3464740"/>
          </a:xfrm>
          <a:custGeom>
            <a:rect b="b" l="l" r="r" t="t"/>
            <a:pathLst>
              <a:path extrusionOk="0" h="62435" w="47112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8"/>
          <p:cNvSpPr/>
          <p:nvPr/>
        </p:nvSpPr>
        <p:spPr>
          <a:xfrm rot="6694104">
            <a:off x="7630229" y="4070587"/>
            <a:ext cx="2924023" cy="2921874"/>
          </a:xfrm>
          <a:custGeom>
            <a:rect b="b" l="l" r="r" t="t"/>
            <a:pathLst>
              <a:path extrusionOk="0" h="39328" w="85958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0" name="Google Shape;120;p8"/>
          <p:cNvGrpSpPr/>
          <p:nvPr/>
        </p:nvGrpSpPr>
        <p:grpSpPr>
          <a:xfrm flipH="1" rot="899960">
            <a:off x="942543" y="3907528"/>
            <a:ext cx="689154" cy="1060243"/>
            <a:chOff x="7848875" y="190500"/>
            <a:chExt cx="689175" cy="1060275"/>
          </a:xfrm>
        </p:grpSpPr>
        <p:pic>
          <p:nvPicPr>
            <p:cNvPr id="121" name="Google Shape;121;p8"/>
            <p:cNvPicPr preferRelativeResize="0"/>
            <p:nvPr/>
          </p:nvPicPr>
          <p:blipFill rotWithShape="1">
            <a:blip r:embed="rId4">
              <a:alphaModFix amt="29000"/>
            </a:blip>
            <a:srcRect b="35658" l="0" r="43310" t="0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8"/>
            <p:cNvPicPr preferRelativeResize="0"/>
            <p:nvPr/>
          </p:nvPicPr>
          <p:blipFill rotWithShape="1">
            <a:blip r:embed="rId5">
              <a:alphaModFix/>
            </a:blip>
            <a:srcRect b="35658" l="0" r="43310" t="0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3" name="Google Shape;123;p8"/>
          <p:cNvGrpSpPr/>
          <p:nvPr/>
        </p:nvGrpSpPr>
        <p:grpSpPr>
          <a:xfrm rot="5400000">
            <a:off x="3764387" y="-1267825"/>
            <a:ext cx="1555266" cy="3252513"/>
            <a:chOff x="148387" y="2519350"/>
            <a:chExt cx="1555266" cy="3252513"/>
          </a:xfrm>
        </p:grpSpPr>
        <p:pic>
          <p:nvPicPr>
            <p:cNvPr id="124" name="Google Shape;124;p8"/>
            <p:cNvPicPr preferRelativeResize="0"/>
            <p:nvPr/>
          </p:nvPicPr>
          <p:blipFill>
            <a:blip r:embed="rId6">
              <a:alphaModFix amt="29000"/>
            </a:blip>
            <a:stretch>
              <a:fillRect/>
            </a:stretch>
          </p:blipFill>
          <p:spPr>
            <a:xfrm>
              <a:off x="182203" y="2526114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48387" y="2519350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/>
          <p:nvPr>
            <p:ph type="title"/>
          </p:nvPr>
        </p:nvSpPr>
        <p:spPr>
          <a:xfrm>
            <a:off x="1937400" y="1612425"/>
            <a:ext cx="52692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8" name="Google Shape;128;p9"/>
          <p:cNvSpPr txBox="1"/>
          <p:nvPr>
            <p:ph idx="1" type="subTitle"/>
          </p:nvPr>
        </p:nvSpPr>
        <p:spPr>
          <a:xfrm>
            <a:off x="1937500" y="2279750"/>
            <a:ext cx="5269200" cy="12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9" name="Google Shape;12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470568">
            <a:off x="7125263" y="1968807"/>
            <a:ext cx="3235388" cy="3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244403">
            <a:off x="6071599" y="2821391"/>
            <a:ext cx="3885402" cy="3142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811102">
            <a:off x="-934382" y="-787724"/>
            <a:ext cx="3235387" cy="324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393355">
            <a:off x="-1018173" y="-227524"/>
            <a:ext cx="4012569" cy="32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9"/>
          <p:cNvSpPr/>
          <p:nvPr/>
        </p:nvSpPr>
        <p:spPr>
          <a:xfrm rot="-3421960">
            <a:off x="-3340592" y="-1146646"/>
            <a:ext cx="5233818" cy="3464715"/>
          </a:xfrm>
          <a:custGeom>
            <a:rect b="b" l="l" r="r" t="t"/>
            <a:pathLst>
              <a:path extrusionOk="0" h="62435" w="47112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9"/>
          <p:cNvSpPr/>
          <p:nvPr/>
        </p:nvSpPr>
        <p:spPr>
          <a:xfrm rot="-1808222">
            <a:off x="6732703" y="4349901"/>
            <a:ext cx="3785393" cy="2921854"/>
          </a:xfrm>
          <a:custGeom>
            <a:rect b="b" l="l" r="r" t="t"/>
            <a:pathLst>
              <a:path extrusionOk="0" h="39328" w="85958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5" name="Google Shape;135;p9"/>
          <p:cNvGrpSpPr/>
          <p:nvPr/>
        </p:nvGrpSpPr>
        <p:grpSpPr>
          <a:xfrm flipH="1" rot="899960">
            <a:off x="4227431" y="4091315"/>
            <a:ext cx="689154" cy="1060243"/>
            <a:chOff x="7848875" y="190500"/>
            <a:chExt cx="689175" cy="1060275"/>
          </a:xfrm>
        </p:grpSpPr>
        <p:pic>
          <p:nvPicPr>
            <p:cNvPr id="136" name="Google Shape;136;p9"/>
            <p:cNvPicPr preferRelativeResize="0"/>
            <p:nvPr/>
          </p:nvPicPr>
          <p:blipFill rotWithShape="1">
            <a:blip r:embed="rId4">
              <a:alphaModFix amt="29000"/>
            </a:blip>
            <a:srcRect b="35658" l="0" r="43310" t="0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9"/>
            <p:cNvPicPr preferRelativeResize="0"/>
            <p:nvPr/>
          </p:nvPicPr>
          <p:blipFill rotWithShape="1">
            <a:blip r:embed="rId5">
              <a:alphaModFix/>
            </a:blip>
            <a:srcRect b="35658" l="0" r="43310" t="0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8" name="Google Shape;138;p9"/>
          <p:cNvGrpSpPr/>
          <p:nvPr/>
        </p:nvGrpSpPr>
        <p:grpSpPr>
          <a:xfrm>
            <a:off x="148387" y="2519350"/>
            <a:ext cx="1555266" cy="3252513"/>
            <a:chOff x="148387" y="2519350"/>
            <a:chExt cx="1555266" cy="3252513"/>
          </a:xfrm>
        </p:grpSpPr>
        <p:pic>
          <p:nvPicPr>
            <p:cNvPr id="139" name="Google Shape;139;p9"/>
            <p:cNvPicPr preferRelativeResize="0"/>
            <p:nvPr/>
          </p:nvPicPr>
          <p:blipFill>
            <a:blip r:embed="rId6">
              <a:alphaModFix amt="29000"/>
            </a:blip>
            <a:stretch>
              <a:fillRect/>
            </a:stretch>
          </p:blipFill>
          <p:spPr>
            <a:xfrm>
              <a:off x="182203" y="2526114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48387" y="2519350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1" name="Google Shape;141;p9"/>
          <p:cNvGrpSpPr/>
          <p:nvPr/>
        </p:nvGrpSpPr>
        <p:grpSpPr>
          <a:xfrm rot="10800000">
            <a:off x="7273774" y="-928700"/>
            <a:ext cx="1555266" cy="3252513"/>
            <a:chOff x="148387" y="2519350"/>
            <a:chExt cx="1555266" cy="3252513"/>
          </a:xfrm>
        </p:grpSpPr>
        <p:pic>
          <p:nvPicPr>
            <p:cNvPr id="142" name="Google Shape;142;p9"/>
            <p:cNvPicPr preferRelativeResize="0"/>
            <p:nvPr/>
          </p:nvPicPr>
          <p:blipFill>
            <a:blip r:embed="rId6">
              <a:alphaModFix amt="29000"/>
            </a:blip>
            <a:stretch>
              <a:fillRect/>
            </a:stretch>
          </p:blipFill>
          <p:spPr>
            <a:xfrm>
              <a:off x="182203" y="2526114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48387" y="2519350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4" name="Google Shape;144;p9"/>
          <p:cNvGrpSpPr/>
          <p:nvPr/>
        </p:nvGrpSpPr>
        <p:grpSpPr>
          <a:xfrm rot="-5400000">
            <a:off x="3976195" y="-208641"/>
            <a:ext cx="1191613" cy="1630387"/>
            <a:chOff x="7848870" y="190509"/>
            <a:chExt cx="1191613" cy="1630387"/>
          </a:xfrm>
        </p:grpSpPr>
        <p:pic>
          <p:nvPicPr>
            <p:cNvPr id="145" name="Google Shape;145;p9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693201">
            <a:off x="6285658" y="2836754"/>
            <a:ext cx="3226673" cy="2610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74919">
            <a:off x="7238440" y="-698803"/>
            <a:ext cx="3235388" cy="324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733811">
            <a:off x="1376229" y="-1930299"/>
            <a:ext cx="3235387" cy="3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00118">
            <a:off x="6575760" y="-907605"/>
            <a:ext cx="4012568" cy="324574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0"/>
          <p:cNvSpPr/>
          <p:nvPr/>
        </p:nvSpPr>
        <p:spPr>
          <a:xfrm rot="-7324021">
            <a:off x="7278403" y="-1915545"/>
            <a:ext cx="5233770" cy="3464708"/>
          </a:xfrm>
          <a:custGeom>
            <a:rect b="b" l="l" r="r" t="t"/>
            <a:pathLst>
              <a:path extrusionOk="0" h="62435" w="47112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0"/>
          <p:cNvSpPr/>
          <p:nvPr/>
        </p:nvSpPr>
        <p:spPr>
          <a:xfrm rot="9114908">
            <a:off x="6763364" y="4222957"/>
            <a:ext cx="2924127" cy="2921955"/>
          </a:xfrm>
          <a:custGeom>
            <a:rect b="b" l="l" r="r" t="t"/>
            <a:pathLst>
              <a:path extrusionOk="0" h="39328" w="85958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4" name="Google Shape;154;p10"/>
          <p:cNvGrpSpPr/>
          <p:nvPr/>
        </p:nvGrpSpPr>
        <p:grpSpPr>
          <a:xfrm flipH="1" rot="9900040">
            <a:off x="272180" y="-966626"/>
            <a:ext cx="1555219" cy="3252416"/>
            <a:chOff x="148387" y="2519350"/>
            <a:chExt cx="1555266" cy="3252513"/>
          </a:xfrm>
        </p:grpSpPr>
        <p:pic>
          <p:nvPicPr>
            <p:cNvPr id="155" name="Google Shape;155;p10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182203" y="2526114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1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48387" y="2519350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10"/>
          <p:cNvGrpSpPr/>
          <p:nvPr/>
        </p:nvGrpSpPr>
        <p:grpSpPr>
          <a:xfrm flipH="1">
            <a:off x="5905575" y="3840238"/>
            <a:ext cx="689175" cy="1060275"/>
            <a:chOff x="7848875" y="190500"/>
            <a:chExt cx="689175" cy="1060275"/>
          </a:xfrm>
        </p:grpSpPr>
        <p:pic>
          <p:nvPicPr>
            <p:cNvPr id="158" name="Google Shape;158;p10"/>
            <p:cNvPicPr preferRelativeResize="0"/>
            <p:nvPr/>
          </p:nvPicPr>
          <p:blipFill rotWithShape="1">
            <a:blip r:embed="rId6">
              <a:alphaModFix amt="29000"/>
            </a:blip>
            <a:srcRect b="35658" l="0" r="43310" t="0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10"/>
            <p:cNvPicPr preferRelativeResize="0"/>
            <p:nvPr/>
          </p:nvPicPr>
          <p:blipFill rotWithShape="1">
            <a:blip r:embed="rId7">
              <a:alphaModFix/>
            </a:blip>
            <a:srcRect b="35658" l="0" r="43310" t="0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0" name="Google Shape;160;p10"/>
          <p:cNvSpPr txBox="1"/>
          <p:nvPr>
            <p:ph type="title"/>
          </p:nvPr>
        </p:nvSpPr>
        <p:spPr>
          <a:xfrm>
            <a:off x="715100" y="3426900"/>
            <a:ext cx="4800000" cy="8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34" Type="http://schemas.openxmlformats.org/officeDocument/2006/relationships/theme" Target="../theme/theme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urier Prime"/>
              <a:buNone/>
              <a:defRPr i="1" sz="3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amina"/>
              <a:buChar char="●"/>
              <a:def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amina"/>
              <a:buChar char="○"/>
              <a:def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amina"/>
              <a:buChar char="■"/>
              <a:def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amina"/>
              <a:buChar char="●"/>
              <a:def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amina"/>
              <a:buChar char="○"/>
              <a:def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amina"/>
              <a:buChar char="■"/>
              <a:def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amina"/>
              <a:buChar char="●"/>
              <a:def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amina"/>
              <a:buChar char="○"/>
              <a:def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damina"/>
              <a:buChar char="■"/>
              <a:def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3C4"/>
        </a:solid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5"/>
          <p:cNvSpPr/>
          <p:nvPr/>
        </p:nvSpPr>
        <p:spPr>
          <a:xfrm rot="-5400000">
            <a:off x="3343713" y="-1074812"/>
            <a:ext cx="2456574" cy="7075149"/>
          </a:xfrm>
          <a:custGeom>
            <a:rect b="b" l="l" r="r" t="t"/>
            <a:pathLst>
              <a:path extrusionOk="0" h="62431" w="47124">
                <a:moveTo>
                  <a:pt x="2142" y="0"/>
                </a:moveTo>
                <a:cubicBezTo>
                  <a:pt x="2073" y="0"/>
                  <a:pt x="2015" y="13"/>
                  <a:pt x="1974" y="43"/>
                </a:cubicBezTo>
                <a:cubicBezTo>
                  <a:pt x="1759" y="205"/>
                  <a:pt x="1" y="1062"/>
                  <a:pt x="1" y="1062"/>
                </a:cubicBezTo>
                <a:lnTo>
                  <a:pt x="5" y="1730"/>
                </a:lnTo>
                <a:lnTo>
                  <a:pt x="12" y="53535"/>
                </a:lnTo>
                <a:lnTo>
                  <a:pt x="12" y="54327"/>
                </a:lnTo>
                <a:cubicBezTo>
                  <a:pt x="12" y="54327"/>
                  <a:pt x="2548" y="54873"/>
                  <a:pt x="2977" y="55043"/>
                </a:cubicBezTo>
                <a:cubicBezTo>
                  <a:pt x="3100" y="55090"/>
                  <a:pt x="3250" y="55106"/>
                  <a:pt x="3406" y="55106"/>
                </a:cubicBezTo>
                <a:cubicBezTo>
                  <a:pt x="3570" y="55106"/>
                  <a:pt x="3740" y="55088"/>
                  <a:pt x="3890" y="55071"/>
                </a:cubicBezTo>
                <a:cubicBezTo>
                  <a:pt x="4036" y="55053"/>
                  <a:pt x="4164" y="55035"/>
                  <a:pt x="4248" y="55035"/>
                </a:cubicBezTo>
                <a:cubicBezTo>
                  <a:pt x="4278" y="55035"/>
                  <a:pt x="4302" y="55037"/>
                  <a:pt x="4319" y="55043"/>
                </a:cubicBezTo>
                <a:cubicBezTo>
                  <a:pt x="4481" y="55087"/>
                  <a:pt x="4719" y="55233"/>
                  <a:pt x="5015" y="55375"/>
                </a:cubicBezTo>
                <a:cubicBezTo>
                  <a:pt x="5314" y="55516"/>
                  <a:pt x="5904" y="55706"/>
                  <a:pt x="6304" y="55706"/>
                </a:cubicBezTo>
                <a:cubicBezTo>
                  <a:pt x="6708" y="55706"/>
                  <a:pt x="7299" y="55755"/>
                  <a:pt x="7538" y="55828"/>
                </a:cubicBezTo>
                <a:cubicBezTo>
                  <a:pt x="7780" y="55900"/>
                  <a:pt x="8908" y="56090"/>
                  <a:pt x="9231" y="56183"/>
                </a:cubicBezTo>
                <a:cubicBezTo>
                  <a:pt x="9551" y="56280"/>
                  <a:pt x="9822" y="56709"/>
                  <a:pt x="10007" y="56923"/>
                </a:cubicBezTo>
                <a:cubicBezTo>
                  <a:pt x="10197" y="57138"/>
                  <a:pt x="10517" y="57566"/>
                  <a:pt x="10893" y="57804"/>
                </a:cubicBezTo>
                <a:cubicBezTo>
                  <a:pt x="11269" y="58043"/>
                  <a:pt x="11483" y="58472"/>
                  <a:pt x="11754" y="58520"/>
                </a:cubicBezTo>
                <a:cubicBezTo>
                  <a:pt x="12021" y="58569"/>
                  <a:pt x="13444" y="58734"/>
                  <a:pt x="13525" y="58779"/>
                </a:cubicBezTo>
                <a:cubicBezTo>
                  <a:pt x="13531" y="58782"/>
                  <a:pt x="13543" y="58784"/>
                  <a:pt x="13560" y="58784"/>
                </a:cubicBezTo>
                <a:cubicBezTo>
                  <a:pt x="13759" y="58784"/>
                  <a:pt x="14625" y="58540"/>
                  <a:pt x="14625" y="58540"/>
                </a:cubicBezTo>
                <a:cubicBezTo>
                  <a:pt x="14625" y="58540"/>
                  <a:pt x="15672" y="57804"/>
                  <a:pt x="15805" y="57756"/>
                </a:cubicBezTo>
                <a:cubicBezTo>
                  <a:pt x="15925" y="57712"/>
                  <a:pt x="16414" y="57361"/>
                  <a:pt x="16726" y="57361"/>
                </a:cubicBezTo>
                <a:cubicBezTo>
                  <a:pt x="16761" y="57361"/>
                  <a:pt x="16794" y="57366"/>
                  <a:pt x="16824" y="57375"/>
                </a:cubicBezTo>
                <a:cubicBezTo>
                  <a:pt x="17120" y="57469"/>
                  <a:pt x="17953" y="57756"/>
                  <a:pt x="18085" y="57804"/>
                </a:cubicBezTo>
                <a:cubicBezTo>
                  <a:pt x="18091" y="57806"/>
                  <a:pt x="18097" y="57807"/>
                  <a:pt x="18104" y="57807"/>
                </a:cubicBezTo>
                <a:cubicBezTo>
                  <a:pt x="18256" y="57807"/>
                  <a:pt x="18658" y="57348"/>
                  <a:pt x="18867" y="57278"/>
                </a:cubicBezTo>
                <a:cubicBezTo>
                  <a:pt x="18886" y="57272"/>
                  <a:pt x="18918" y="57269"/>
                  <a:pt x="18960" y="57269"/>
                </a:cubicBezTo>
                <a:cubicBezTo>
                  <a:pt x="19383" y="57269"/>
                  <a:pt x="20835" y="57574"/>
                  <a:pt x="20957" y="57659"/>
                </a:cubicBezTo>
                <a:cubicBezTo>
                  <a:pt x="21094" y="57756"/>
                  <a:pt x="22461" y="58278"/>
                  <a:pt x="22784" y="58351"/>
                </a:cubicBezTo>
                <a:cubicBezTo>
                  <a:pt x="23103" y="58423"/>
                  <a:pt x="23722" y="58467"/>
                  <a:pt x="23908" y="58682"/>
                </a:cubicBezTo>
                <a:cubicBezTo>
                  <a:pt x="24098" y="58896"/>
                  <a:pt x="24393" y="59826"/>
                  <a:pt x="24660" y="60064"/>
                </a:cubicBezTo>
                <a:cubicBezTo>
                  <a:pt x="24931" y="60303"/>
                  <a:pt x="25602" y="61330"/>
                  <a:pt x="25950" y="61471"/>
                </a:cubicBezTo>
                <a:cubicBezTo>
                  <a:pt x="26298" y="61613"/>
                  <a:pt x="27212" y="61759"/>
                  <a:pt x="27425" y="61803"/>
                </a:cubicBezTo>
                <a:cubicBezTo>
                  <a:pt x="27440" y="61806"/>
                  <a:pt x="27456" y="61808"/>
                  <a:pt x="27474" y="61808"/>
                </a:cubicBezTo>
                <a:cubicBezTo>
                  <a:pt x="27596" y="61808"/>
                  <a:pt x="27791" y="61741"/>
                  <a:pt x="27996" y="61674"/>
                </a:cubicBezTo>
                <a:cubicBezTo>
                  <a:pt x="28203" y="61609"/>
                  <a:pt x="28414" y="61540"/>
                  <a:pt x="28560" y="61540"/>
                </a:cubicBezTo>
                <a:cubicBezTo>
                  <a:pt x="28567" y="61540"/>
                  <a:pt x="28575" y="61540"/>
                  <a:pt x="28582" y="61540"/>
                </a:cubicBezTo>
                <a:cubicBezTo>
                  <a:pt x="28877" y="61564"/>
                  <a:pt x="29091" y="61949"/>
                  <a:pt x="29278" y="61973"/>
                </a:cubicBezTo>
                <a:cubicBezTo>
                  <a:pt x="29468" y="61993"/>
                  <a:pt x="30110" y="62353"/>
                  <a:pt x="30296" y="62421"/>
                </a:cubicBezTo>
                <a:cubicBezTo>
                  <a:pt x="30313" y="62428"/>
                  <a:pt x="30341" y="62431"/>
                  <a:pt x="30377" y="62431"/>
                </a:cubicBezTo>
                <a:cubicBezTo>
                  <a:pt x="30765" y="62431"/>
                  <a:pt x="32179" y="62108"/>
                  <a:pt x="32500" y="62042"/>
                </a:cubicBezTo>
                <a:cubicBezTo>
                  <a:pt x="32848" y="61969"/>
                  <a:pt x="33600" y="61710"/>
                  <a:pt x="33866" y="61589"/>
                </a:cubicBezTo>
                <a:cubicBezTo>
                  <a:pt x="34137" y="61471"/>
                  <a:pt x="34404" y="61301"/>
                  <a:pt x="34566" y="61217"/>
                </a:cubicBezTo>
                <a:cubicBezTo>
                  <a:pt x="34727" y="61136"/>
                  <a:pt x="36042" y="60542"/>
                  <a:pt x="36227" y="60348"/>
                </a:cubicBezTo>
                <a:cubicBezTo>
                  <a:pt x="36406" y="60169"/>
                  <a:pt x="37477" y="59866"/>
                  <a:pt x="37676" y="59866"/>
                </a:cubicBezTo>
                <a:cubicBezTo>
                  <a:pt x="37689" y="59866"/>
                  <a:pt x="37698" y="59867"/>
                  <a:pt x="37703" y="59870"/>
                </a:cubicBezTo>
                <a:cubicBezTo>
                  <a:pt x="37784" y="59919"/>
                  <a:pt x="38188" y="60206"/>
                  <a:pt x="38375" y="60230"/>
                </a:cubicBezTo>
                <a:cubicBezTo>
                  <a:pt x="38557" y="60253"/>
                  <a:pt x="39373" y="60495"/>
                  <a:pt x="39562" y="60495"/>
                </a:cubicBezTo>
                <a:cubicBezTo>
                  <a:pt x="39571" y="60495"/>
                  <a:pt x="39578" y="60494"/>
                  <a:pt x="39584" y="60493"/>
                </a:cubicBezTo>
                <a:cubicBezTo>
                  <a:pt x="39717" y="60469"/>
                  <a:pt x="40497" y="59729"/>
                  <a:pt x="40497" y="59729"/>
                </a:cubicBezTo>
                <a:cubicBezTo>
                  <a:pt x="40497" y="59729"/>
                  <a:pt x="41463" y="60299"/>
                  <a:pt x="41678" y="60299"/>
                </a:cubicBezTo>
                <a:cubicBezTo>
                  <a:pt x="41775" y="60299"/>
                  <a:pt x="41952" y="60388"/>
                  <a:pt x="42147" y="60473"/>
                </a:cubicBezTo>
                <a:cubicBezTo>
                  <a:pt x="42341" y="60559"/>
                  <a:pt x="42546" y="60642"/>
                  <a:pt x="42702" y="60642"/>
                </a:cubicBezTo>
                <a:cubicBezTo>
                  <a:pt x="42729" y="60642"/>
                  <a:pt x="42754" y="60640"/>
                  <a:pt x="42777" y="60635"/>
                </a:cubicBezTo>
                <a:cubicBezTo>
                  <a:pt x="43072" y="60562"/>
                  <a:pt x="43796" y="60251"/>
                  <a:pt x="44011" y="60251"/>
                </a:cubicBezTo>
                <a:cubicBezTo>
                  <a:pt x="44225" y="60251"/>
                  <a:pt x="44601" y="60348"/>
                  <a:pt x="44843" y="60514"/>
                </a:cubicBezTo>
                <a:cubicBezTo>
                  <a:pt x="45086" y="60683"/>
                  <a:pt x="46667" y="61014"/>
                  <a:pt x="46667" y="61014"/>
                </a:cubicBezTo>
                <a:lnTo>
                  <a:pt x="47124" y="60489"/>
                </a:lnTo>
                <a:lnTo>
                  <a:pt x="47124" y="59733"/>
                </a:lnTo>
                <a:lnTo>
                  <a:pt x="47116" y="9076"/>
                </a:lnTo>
                <a:lnTo>
                  <a:pt x="47116" y="8110"/>
                </a:lnTo>
                <a:cubicBezTo>
                  <a:pt x="47116" y="8110"/>
                  <a:pt x="45769" y="8301"/>
                  <a:pt x="45419" y="8301"/>
                </a:cubicBezTo>
                <a:cubicBezTo>
                  <a:pt x="45399" y="8301"/>
                  <a:pt x="45382" y="8301"/>
                  <a:pt x="45369" y="8299"/>
                </a:cubicBezTo>
                <a:cubicBezTo>
                  <a:pt x="45363" y="8299"/>
                  <a:pt x="45356" y="8298"/>
                  <a:pt x="45349" y="8298"/>
                </a:cubicBezTo>
                <a:cubicBezTo>
                  <a:pt x="45095" y="8298"/>
                  <a:pt x="44509" y="8729"/>
                  <a:pt x="44378" y="8777"/>
                </a:cubicBezTo>
                <a:cubicBezTo>
                  <a:pt x="44247" y="8823"/>
                  <a:pt x="43674" y="9329"/>
                  <a:pt x="43486" y="9329"/>
                </a:cubicBezTo>
                <a:cubicBezTo>
                  <a:pt x="43479" y="9329"/>
                  <a:pt x="43472" y="9329"/>
                  <a:pt x="43465" y="9327"/>
                </a:cubicBezTo>
                <a:cubicBezTo>
                  <a:pt x="43321" y="9284"/>
                  <a:pt x="42797" y="9052"/>
                  <a:pt x="42456" y="9052"/>
                </a:cubicBezTo>
                <a:cubicBezTo>
                  <a:pt x="42413" y="9052"/>
                  <a:pt x="42373" y="9056"/>
                  <a:pt x="42337" y="9064"/>
                </a:cubicBezTo>
                <a:cubicBezTo>
                  <a:pt x="42014" y="9137"/>
                  <a:pt x="41480" y="9779"/>
                  <a:pt x="41318" y="9779"/>
                </a:cubicBezTo>
                <a:cubicBezTo>
                  <a:pt x="41156" y="9779"/>
                  <a:pt x="39976" y="10803"/>
                  <a:pt x="39842" y="10876"/>
                </a:cubicBezTo>
                <a:cubicBezTo>
                  <a:pt x="39713" y="10946"/>
                  <a:pt x="39177" y="11305"/>
                  <a:pt x="39049" y="11305"/>
                </a:cubicBezTo>
                <a:cubicBezTo>
                  <a:pt x="39044" y="11305"/>
                  <a:pt x="39041" y="11304"/>
                  <a:pt x="39038" y="11304"/>
                </a:cubicBezTo>
                <a:cubicBezTo>
                  <a:pt x="38929" y="11279"/>
                  <a:pt x="38153" y="10734"/>
                  <a:pt x="38019" y="10685"/>
                </a:cubicBezTo>
                <a:cubicBezTo>
                  <a:pt x="37881" y="10637"/>
                  <a:pt x="37481" y="10208"/>
                  <a:pt x="37210" y="10208"/>
                </a:cubicBezTo>
                <a:cubicBezTo>
                  <a:pt x="37010" y="10208"/>
                  <a:pt x="36491" y="10249"/>
                  <a:pt x="36154" y="10249"/>
                </a:cubicBezTo>
                <a:cubicBezTo>
                  <a:pt x="36042" y="10249"/>
                  <a:pt x="35950" y="10244"/>
                  <a:pt x="35896" y="10232"/>
                </a:cubicBezTo>
                <a:cubicBezTo>
                  <a:pt x="35682" y="10184"/>
                  <a:pt x="35039" y="9566"/>
                  <a:pt x="34878" y="9469"/>
                </a:cubicBezTo>
                <a:cubicBezTo>
                  <a:pt x="34716" y="9375"/>
                  <a:pt x="34206" y="8708"/>
                  <a:pt x="33963" y="8611"/>
                </a:cubicBezTo>
                <a:cubicBezTo>
                  <a:pt x="33740" y="8525"/>
                  <a:pt x="33471" y="8274"/>
                  <a:pt x="33262" y="8274"/>
                </a:cubicBezTo>
                <a:cubicBezTo>
                  <a:pt x="33245" y="8274"/>
                  <a:pt x="33228" y="8276"/>
                  <a:pt x="33211" y="8280"/>
                </a:cubicBezTo>
                <a:cubicBezTo>
                  <a:pt x="32997" y="8328"/>
                  <a:pt x="31869" y="8493"/>
                  <a:pt x="31683" y="8493"/>
                </a:cubicBezTo>
                <a:cubicBezTo>
                  <a:pt x="31507" y="8493"/>
                  <a:pt x="30682" y="9025"/>
                  <a:pt x="30411" y="9025"/>
                </a:cubicBezTo>
                <a:cubicBezTo>
                  <a:pt x="30395" y="9025"/>
                  <a:pt x="30381" y="9023"/>
                  <a:pt x="30369" y="9019"/>
                </a:cubicBezTo>
                <a:cubicBezTo>
                  <a:pt x="30332" y="9006"/>
                  <a:pt x="30283" y="9001"/>
                  <a:pt x="30224" y="9001"/>
                </a:cubicBezTo>
                <a:cubicBezTo>
                  <a:pt x="30121" y="9001"/>
                  <a:pt x="29992" y="9016"/>
                  <a:pt x="29856" y="9032"/>
                </a:cubicBezTo>
                <a:cubicBezTo>
                  <a:pt x="29716" y="9045"/>
                  <a:pt x="29571" y="9059"/>
                  <a:pt x="29442" y="9059"/>
                </a:cubicBezTo>
                <a:cubicBezTo>
                  <a:pt x="29332" y="9059"/>
                  <a:pt x="29234" y="9049"/>
                  <a:pt x="29160" y="9019"/>
                </a:cubicBezTo>
                <a:cubicBezTo>
                  <a:pt x="28865" y="8898"/>
                  <a:pt x="28246" y="8469"/>
                  <a:pt x="27927" y="8328"/>
                </a:cubicBezTo>
                <a:cubicBezTo>
                  <a:pt x="27604" y="8183"/>
                  <a:pt x="27013" y="8065"/>
                  <a:pt x="26904" y="7899"/>
                </a:cubicBezTo>
                <a:cubicBezTo>
                  <a:pt x="26799" y="7730"/>
                  <a:pt x="26314" y="7398"/>
                  <a:pt x="26314" y="7135"/>
                </a:cubicBezTo>
                <a:cubicBezTo>
                  <a:pt x="26314" y="6873"/>
                  <a:pt x="25376" y="6614"/>
                  <a:pt x="25242" y="6517"/>
                </a:cubicBezTo>
                <a:cubicBezTo>
                  <a:pt x="25109" y="6420"/>
                  <a:pt x="24543" y="6205"/>
                  <a:pt x="24437" y="6112"/>
                </a:cubicBezTo>
                <a:cubicBezTo>
                  <a:pt x="24329" y="6015"/>
                  <a:pt x="23495" y="5494"/>
                  <a:pt x="23338" y="5373"/>
                </a:cubicBezTo>
                <a:cubicBezTo>
                  <a:pt x="23204" y="5276"/>
                  <a:pt x="22123" y="5080"/>
                  <a:pt x="21612" y="5080"/>
                </a:cubicBezTo>
                <a:cubicBezTo>
                  <a:pt x="21503" y="5080"/>
                  <a:pt x="21420" y="5089"/>
                  <a:pt x="21377" y="5110"/>
                </a:cubicBezTo>
                <a:cubicBezTo>
                  <a:pt x="21134" y="5231"/>
                  <a:pt x="20358" y="5801"/>
                  <a:pt x="20249" y="5849"/>
                </a:cubicBezTo>
                <a:cubicBezTo>
                  <a:pt x="20246" y="5850"/>
                  <a:pt x="20243" y="5851"/>
                  <a:pt x="20240" y="5851"/>
                </a:cubicBezTo>
                <a:cubicBezTo>
                  <a:pt x="20142" y="5851"/>
                  <a:pt x="20115" y="5082"/>
                  <a:pt x="20115" y="5082"/>
                </a:cubicBezTo>
                <a:cubicBezTo>
                  <a:pt x="20115" y="5082"/>
                  <a:pt x="19044" y="4612"/>
                  <a:pt x="18773" y="4442"/>
                </a:cubicBezTo>
                <a:cubicBezTo>
                  <a:pt x="18507" y="4277"/>
                  <a:pt x="17512" y="4253"/>
                  <a:pt x="17245" y="4063"/>
                </a:cubicBezTo>
                <a:cubicBezTo>
                  <a:pt x="16974" y="3872"/>
                  <a:pt x="16598" y="3347"/>
                  <a:pt x="16383" y="3205"/>
                </a:cubicBezTo>
                <a:cubicBezTo>
                  <a:pt x="16169" y="3064"/>
                  <a:pt x="14746" y="2777"/>
                  <a:pt x="14560" y="2728"/>
                </a:cubicBezTo>
                <a:cubicBezTo>
                  <a:pt x="14370" y="2680"/>
                  <a:pt x="14185" y="2300"/>
                  <a:pt x="13942" y="2158"/>
                </a:cubicBezTo>
                <a:cubicBezTo>
                  <a:pt x="13703" y="2012"/>
                  <a:pt x="13166" y="1609"/>
                  <a:pt x="12976" y="1467"/>
                </a:cubicBezTo>
                <a:cubicBezTo>
                  <a:pt x="12819" y="1348"/>
                  <a:pt x="12183" y="1108"/>
                  <a:pt x="11778" y="1108"/>
                </a:cubicBezTo>
                <a:cubicBezTo>
                  <a:pt x="11702" y="1108"/>
                  <a:pt x="11635" y="1116"/>
                  <a:pt x="11580" y="1135"/>
                </a:cubicBezTo>
                <a:cubicBezTo>
                  <a:pt x="11527" y="1153"/>
                  <a:pt x="11462" y="1161"/>
                  <a:pt x="11391" y="1161"/>
                </a:cubicBezTo>
                <a:cubicBezTo>
                  <a:pt x="11000" y="1161"/>
                  <a:pt x="10403" y="923"/>
                  <a:pt x="10266" y="824"/>
                </a:cubicBezTo>
                <a:cubicBezTo>
                  <a:pt x="10104" y="702"/>
                  <a:pt x="9648" y="347"/>
                  <a:pt x="9406" y="254"/>
                </a:cubicBezTo>
                <a:cubicBezTo>
                  <a:pt x="9211" y="175"/>
                  <a:pt x="8979" y="66"/>
                  <a:pt x="8636" y="66"/>
                </a:cubicBezTo>
                <a:cubicBezTo>
                  <a:pt x="8559" y="66"/>
                  <a:pt x="8476" y="71"/>
                  <a:pt x="8387" y="84"/>
                </a:cubicBezTo>
                <a:cubicBezTo>
                  <a:pt x="8173" y="116"/>
                  <a:pt x="7816" y="131"/>
                  <a:pt x="7456" y="131"/>
                </a:cubicBezTo>
                <a:cubicBezTo>
                  <a:pt x="7006" y="131"/>
                  <a:pt x="6553" y="108"/>
                  <a:pt x="6373" y="68"/>
                </a:cubicBezTo>
                <a:cubicBezTo>
                  <a:pt x="6307" y="52"/>
                  <a:pt x="6220" y="45"/>
                  <a:pt x="6120" y="45"/>
                </a:cubicBezTo>
                <a:cubicBezTo>
                  <a:pt x="5735" y="45"/>
                  <a:pt x="5170" y="143"/>
                  <a:pt x="4978" y="181"/>
                </a:cubicBezTo>
                <a:cubicBezTo>
                  <a:pt x="4768" y="223"/>
                  <a:pt x="4378" y="463"/>
                  <a:pt x="4104" y="463"/>
                </a:cubicBezTo>
                <a:cubicBezTo>
                  <a:pt x="4062" y="463"/>
                  <a:pt x="4023" y="457"/>
                  <a:pt x="3987" y="444"/>
                </a:cubicBezTo>
                <a:cubicBezTo>
                  <a:pt x="3716" y="347"/>
                  <a:pt x="3369" y="302"/>
                  <a:pt x="3102" y="254"/>
                </a:cubicBezTo>
                <a:cubicBezTo>
                  <a:pt x="2884" y="215"/>
                  <a:pt x="2424" y="0"/>
                  <a:pt x="21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71438" rotWithShape="0" algn="bl" dir="3480000" dist="66675">
              <a:srgbClr val="747373">
                <a:alpha val="6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35"/>
          <p:cNvSpPr txBox="1"/>
          <p:nvPr>
            <p:ph idx="1" type="subTitle"/>
          </p:nvPr>
        </p:nvSpPr>
        <p:spPr>
          <a:xfrm>
            <a:off x="3952475" y="2942800"/>
            <a:ext cx="1459800" cy="4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Ms.Kirwan </a:t>
            </a:r>
            <a:endParaRPr/>
          </a:p>
        </p:txBody>
      </p:sp>
      <p:sp>
        <p:nvSpPr>
          <p:cNvPr id="583" name="Google Shape;583;p35"/>
          <p:cNvSpPr txBox="1"/>
          <p:nvPr>
            <p:ph type="ctrTitle"/>
          </p:nvPr>
        </p:nvSpPr>
        <p:spPr>
          <a:xfrm>
            <a:off x="2246700" y="1581991"/>
            <a:ext cx="4650600" cy="136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1: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Mapping </a:t>
            </a:r>
            <a:endParaRPr/>
          </a:p>
        </p:txBody>
      </p:sp>
      <p:sp>
        <p:nvSpPr>
          <p:cNvPr id="584" name="Google Shape;584;p35"/>
          <p:cNvSpPr/>
          <p:nvPr/>
        </p:nvSpPr>
        <p:spPr>
          <a:xfrm rot="4500067">
            <a:off x="4498440" y="817233"/>
            <a:ext cx="367866" cy="932772"/>
          </a:xfrm>
          <a:custGeom>
            <a:rect b="b" l="l" r="r" t="t"/>
            <a:pathLst>
              <a:path extrusionOk="0" h="37312" w="19489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rgbClr val="E2A274">
              <a:alpha val="33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6"/>
          <p:cNvSpPr txBox="1"/>
          <p:nvPr>
            <p:ph idx="1" type="body"/>
          </p:nvPr>
        </p:nvSpPr>
        <p:spPr>
          <a:xfrm>
            <a:off x="388025" y="1119625"/>
            <a:ext cx="1726200" cy="23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anyone tell me what we use maps for? </a:t>
            </a:r>
            <a:endParaRPr/>
          </a:p>
        </p:txBody>
      </p:sp>
      <p:sp>
        <p:nvSpPr>
          <p:cNvPr id="590" name="Google Shape;590;p36"/>
          <p:cNvSpPr txBox="1"/>
          <p:nvPr>
            <p:ph type="title"/>
          </p:nvPr>
        </p:nvSpPr>
        <p:spPr>
          <a:xfrm>
            <a:off x="817275" y="669925"/>
            <a:ext cx="34107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 </a:t>
            </a:r>
            <a:endParaRPr/>
          </a:p>
        </p:txBody>
      </p:sp>
      <p:pic>
        <p:nvPicPr>
          <p:cNvPr id="591" name="Google Shape;59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2125" y="2081425"/>
            <a:ext cx="2538975" cy="286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3250" y="193375"/>
            <a:ext cx="4854317" cy="44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7"/>
          <p:cNvSpPr txBox="1"/>
          <p:nvPr>
            <p:ph type="title"/>
          </p:nvPr>
        </p:nvSpPr>
        <p:spPr>
          <a:xfrm>
            <a:off x="757538" y="177750"/>
            <a:ext cx="77040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Artists that Use Maps </a:t>
            </a:r>
            <a:endParaRPr/>
          </a:p>
        </p:txBody>
      </p:sp>
      <p:sp>
        <p:nvSpPr>
          <p:cNvPr id="598" name="Google Shape;598;p37"/>
          <p:cNvSpPr txBox="1"/>
          <p:nvPr>
            <p:ph idx="1" type="body"/>
          </p:nvPr>
        </p:nvSpPr>
        <p:spPr>
          <a:xfrm>
            <a:off x="720000" y="1110550"/>
            <a:ext cx="1601100" cy="31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Paula Scher </a:t>
            </a:r>
            <a:endParaRPr sz="1700"/>
          </a:p>
        </p:txBody>
      </p:sp>
      <p:pic>
        <p:nvPicPr>
          <p:cNvPr id="599" name="Google Shape;59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2675" y="719225"/>
            <a:ext cx="4053775" cy="423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8"/>
          <p:cNvSpPr txBox="1"/>
          <p:nvPr>
            <p:ph idx="1" type="body"/>
          </p:nvPr>
        </p:nvSpPr>
        <p:spPr>
          <a:xfrm>
            <a:off x="872550" y="1373050"/>
            <a:ext cx="1753800" cy="4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Armelle Caron</a:t>
            </a:r>
            <a:endParaRPr sz="1700"/>
          </a:p>
        </p:txBody>
      </p:sp>
      <p:pic>
        <p:nvPicPr>
          <p:cNvPr id="605" name="Google Shape;60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5075" y="76275"/>
            <a:ext cx="4333575" cy="479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9"/>
          <p:cNvSpPr txBox="1"/>
          <p:nvPr>
            <p:ph idx="1" type="body"/>
          </p:nvPr>
        </p:nvSpPr>
        <p:spPr>
          <a:xfrm>
            <a:off x="854100" y="828075"/>
            <a:ext cx="1394100" cy="63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Silvia Loeffler </a:t>
            </a:r>
            <a:endParaRPr sz="1500"/>
          </a:p>
        </p:txBody>
      </p:sp>
      <p:pic>
        <p:nvPicPr>
          <p:cNvPr id="611" name="Google Shape;611;p39"/>
          <p:cNvPicPr preferRelativeResize="0"/>
          <p:nvPr/>
        </p:nvPicPr>
        <p:blipFill rotWithShape="1">
          <a:blip r:embed="rId3">
            <a:alphaModFix/>
          </a:blip>
          <a:srcRect b="0" l="8306" r="43400" t="0"/>
          <a:stretch/>
        </p:blipFill>
        <p:spPr>
          <a:xfrm>
            <a:off x="5132600" y="533800"/>
            <a:ext cx="3585172" cy="417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8187" y="751776"/>
            <a:ext cx="2630450" cy="350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0"/>
          <p:cNvSpPr txBox="1"/>
          <p:nvPr>
            <p:ph idx="1" type="body"/>
          </p:nvPr>
        </p:nvSpPr>
        <p:spPr>
          <a:xfrm>
            <a:off x="1172375" y="1195900"/>
            <a:ext cx="5098800" cy="29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 are going to make our own mark making tool to paint with, using twigs, paper and some other materials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 are going to create  </a:t>
            </a:r>
            <a:r>
              <a:rPr b="1" lang="en"/>
              <a:t>blind drawings </a:t>
            </a:r>
            <a:r>
              <a:rPr lang="en"/>
              <a:t>of our routes from home to school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First with colourful markers/crayons in our notebooks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Then on big sheets with our tools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Make another map of home to school while adding symbols on top of our routes </a:t>
            </a:r>
            <a:endParaRPr/>
          </a:p>
        </p:txBody>
      </p:sp>
      <p:sp>
        <p:nvSpPr>
          <p:cNvPr id="618" name="Google Shape;618;p40"/>
          <p:cNvSpPr txBox="1"/>
          <p:nvPr>
            <p:ph type="title"/>
          </p:nvPr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Today's</a:t>
            </a:r>
            <a:r>
              <a:rPr lang="en"/>
              <a:t> Tasks </a:t>
            </a:r>
            <a:endParaRPr/>
          </a:p>
        </p:txBody>
      </p:sp>
      <p:sp>
        <p:nvSpPr>
          <p:cNvPr id="619" name="Google Shape;619;p40"/>
          <p:cNvSpPr/>
          <p:nvPr/>
        </p:nvSpPr>
        <p:spPr>
          <a:xfrm>
            <a:off x="6113350" y="2190375"/>
            <a:ext cx="2190348" cy="1841616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40"/>
          <p:cNvSpPr txBox="1"/>
          <p:nvPr/>
        </p:nvSpPr>
        <p:spPr>
          <a:xfrm>
            <a:off x="6488975" y="2425000"/>
            <a:ext cx="165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u="sng">
                <a:latin typeface="Adamina"/>
                <a:ea typeface="Adamina"/>
                <a:cs typeface="Adamina"/>
                <a:sym typeface="Adamina"/>
              </a:rPr>
              <a:t>Important Word</a:t>
            </a:r>
            <a:endParaRPr i="1" u="sng"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621" name="Google Shape;621;p40"/>
          <p:cNvSpPr txBox="1"/>
          <p:nvPr/>
        </p:nvSpPr>
        <p:spPr>
          <a:xfrm>
            <a:off x="6271175" y="2825200"/>
            <a:ext cx="1874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Adamina"/>
                <a:ea typeface="Adamina"/>
                <a:cs typeface="Adamina"/>
                <a:sym typeface="Adamina"/>
              </a:rPr>
              <a:t>Blind Drawing-</a:t>
            </a:r>
            <a:r>
              <a:rPr lang="en" sz="1200">
                <a:latin typeface="Adamina"/>
                <a:ea typeface="Adamina"/>
                <a:cs typeface="Adamina"/>
                <a:sym typeface="Adamina"/>
              </a:rPr>
              <a:t> When we don’t look at the page  but we draw what we see </a:t>
            </a:r>
            <a:endParaRPr sz="1200">
              <a:latin typeface="Adamina"/>
              <a:ea typeface="Adamina"/>
              <a:cs typeface="Adamina"/>
              <a:sym typeface="Adami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1"/>
          <p:cNvSpPr txBox="1"/>
          <p:nvPr>
            <p:ph type="title"/>
          </p:nvPr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Blind Drawing </a:t>
            </a:r>
            <a:endParaRPr/>
          </a:p>
        </p:txBody>
      </p:sp>
      <p:sp>
        <p:nvSpPr>
          <p:cNvPr id="627" name="Google Shape;627;p41"/>
          <p:cNvSpPr txBox="1"/>
          <p:nvPr>
            <p:ph idx="1" type="body"/>
          </p:nvPr>
        </p:nvSpPr>
        <p:spPr>
          <a:xfrm>
            <a:off x="355325" y="1124250"/>
            <a:ext cx="6204900" cy="6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Blind Drawing means closing your eyes and not looking at you paper while you draw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41"/>
          <p:cNvSpPr txBox="1"/>
          <p:nvPr/>
        </p:nvSpPr>
        <p:spPr>
          <a:xfrm>
            <a:off x="2822375" y="1907025"/>
            <a:ext cx="627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damina"/>
              <a:ea typeface="Adamina"/>
              <a:cs typeface="Adamina"/>
              <a:sym typeface="Adamina"/>
            </a:endParaRPr>
          </a:p>
        </p:txBody>
      </p:sp>
      <p:pic>
        <p:nvPicPr>
          <p:cNvPr id="629" name="Google Shape;62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0" y="1907025"/>
            <a:ext cx="2053675" cy="303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6801" y="1398250"/>
            <a:ext cx="2053675" cy="2787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2412" y="1827575"/>
            <a:ext cx="2439182" cy="253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2"/>
          <p:cNvSpPr txBox="1"/>
          <p:nvPr>
            <p:ph type="title"/>
          </p:nvPr>
        </p:nvSpPr>
        <p:spPr>
          <a:xfrm>
            <a:off x="720000" y="264950"/>
            <a:ext cx="80196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Blind Drawing of Routes </a:t>
            </a:r>
            <a:endParaRPr/>
          </a:p>
        </p:txBody>
      </p:sp>
      <p:pic>
        <p:nvPicPr>
          <p:cNvPr id="637" name="Google Shape;63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3050" y="1012475"/>
            <a:ext cx="3906562" cy="385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9450" y="961750"/>
            <a:ext cx="3061851" cy="390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43"/>
          <p:cNvSpPr txBox="1"/>
          <p:nvPr>
            <p:ph type="title"/>
          </p:nvPr>
        </p:nvSpPr>
        <p:spPr>
          <a:xfrm>
            <a:off x="217975" y="178050"/>
            <a:ext cx="85107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your own tools to draw with </a:t>
            </a:r>
            <a:endParaRPr/>
          </a:p>
        </p:txBody>
      </p:sp>
      <p:pic>
        <p:nvPicPr>
          <p:cNvPr id="644" name="Google Shape;64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625" y="627750"/>
            <a:ext cx="3262124" cy="434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1700" y="627750"/>
            <a:ext cx="3064325" cy="439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ad Across America Day by Slidesgo">
  <a:themeElements>
    <a:clrScheme name="Simple Light">
      <a:dk1>
        <a:srgbClr val="747373"/>
      </a:dk1>
      <a:lt1>
        <a:srgbClr val="9E7059"/>
      </a:lt1>
      <a:dk2>
        <a:srgbClr val="D9D3C4"/>
      </a:dk2>
      <a:lt2>
        <a:srgbClr val="B5B1A5"/>
      </a:lt2>
      <a:accent1>
        <a:srgbClr val="CBC6BB"/>
      </a:accent1>
      <a:accent2>
        <a:srgbClr val="AA9A82"/>
      </a:accent2>
      <a:accent3>
        <a:srgbClr val="F2ECE7"/>
      </a:accent3>
      <a:accent4>
        <a:srgbClr val="C2A983"/>
      </a:accent4>
      <a:accent5>
        <a:srgbClr val="B1AF80"/>
      </a:accent5>
      <a:accent6>
        <a:srgbClr val="E2A274"/>
      </a:accent6>
      <a:hlink>
        <a:srgbClr val="74737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